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64"/>
  </p:notesMasterIdLst>
  <p:sldIdLst>
    <p:sldId id="580" r:id="rId2"/>
    <p:sldId id="754" r:id="rId3"/>
    <p:sldId id="532" r:id="rId4"/>
    <p:sldId id="763" r:id="rId5"/>
    <p:sldId id="581" r:id="rId6"/>
    <p:sldId id="568" r:id="rId7"/>
    <p:sldId id="572" r:id="rId8"/>
    <p:sldId id="575" r:id="rId9"/>
    <p:sldId id="771" r:id="rId10"/>
    <p:sldId id="766" r:id="rId11"/>
    <p:sldId id="770" r:id="rId12"/>
    <p:sldId id="765" r:id="rId13"/>
    <p:sldId id="578" r:id="rId14"/>
    <p:sldId id="739" r:id="rId15"/>
    <p:sldId id="740" r:id="rId16"/>
    <p:sldId id="753" r:id="rId17"/>
    <p:sldId id="531" r:id="rId18"/>
    <p:sldId id="762" r:id="rId19"/>
    <p:sldId id="533" r:id="rId20"/>
    <p:sldId id="534" r:id="rId21"/>
    <p:sldId id="535" r:id="rId22"/>
    <p:sldId id="536" r:id="rId23"/>
    <p:sldId id="537" r:id="rId24"/>
    <p:sldId id="538" r:id="rId25"/>
    <p:sldId id="539" r:id="rId26"/>
    <p:sldId id="540" r:id="rId27"/>
    <p:sldId id="541" r:id="rId28"/>
    <p:sldId id="542" r:id="rId29"/>
    <p:sldId id="543" r:id="rId30"/>
    <p:sldId id="544" r:id="rId31"/>
    <p:sldId id="545" r:id="rId32"/>
    <p:sldId id="546" r:id="rId33"/>
    <p:sldId id="547" r:id="rId34"/>
    <p:sldId id="548" r:id="rId35"/>
    <p:sldId id="706" r:id="rId36"/>
    <p:sldId id="705" r:id="rId37"/>
    <p:sldId id="707" r:id="rId38"/>
    <p:sldId id="708" r:id="rId39"/>
    <p:sldId id="709" r:id="rId40"/>
    <p:sldId id="710" r:id="rId41"/>
    <p:sldId id="711" r:id="rId42"/>
    <p:sldId id="712" r:id="rId43"/>
    <p:sldId id="713" r:id="rId44"/>
    <p:sldId id="714" r:id="rId45"/>
    <p:sldId id="715" r:id="rId46"/>
    <p:sldId id="716" r:id="rId47"/>
    <p:sldId id="717" r:id="rId48"/>
    <p:sldId id="718" r:id="rId49"/>
    <p:sldId id="719" r:id="rId50"/>
    <p:sldId id="720" r:id="rId51"/>
    <p:sldId id="721" r:id="rId52"/>
    <p:sldId id="722" r:id="rId53"/>
    <p:sldId id="723" r:id="rId54"/>
    <p:sldId id="760" r:id="rId55"/>
    <p:sldId id="772" r:id="rId56"/>
    <p:sldId id="761" r:id="rId57"/>
    <p:sldId id="759" r:id="rId58"/>
    <p:sldId id="755" r:id="rId59"/>
    <p:sldId id="757" r:id="rId60"/>
    <p:sldId id="758" r:id="rId61"/>
    <p:sldId id="767" r:id="rId62"/>
    <p:sldId id="768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27FF"/>
    <a:srgbClr val="FFFFFF"/>
    <a:srgbClr val="6C833E"/>
    <a:srgbClr val="E0E0E0"/>
    <a:srgbClr val="EBEBEB"/>
    <a:srgbClr val="FFD579"/>
    <a:srgbClr val="FF9300"/>
    <a:srgbClr val="FFF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11"/>
    <p:restoredTop sz="92370"/>
  </p:normalViewPr>
  <p:slideViewPr>
    <p:cSldViewPr snapToGrid="0" snapToObjects="1">
      <p:cViewPr>
        <p:scale>
          <a:sx n="83" d="100"/>
          <a:sy n="83" d="100"/>
        </p:scale>
        <p:origin x="616" y="4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7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603E4-561B-5A4B-8F24-EFD4F9072BF4}" type="datetimeFigureOut">
              <a:rPr lang="en-US" smtClean="0"/>
              <a:t>7/10/19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95E2B-2CC3-E84A-85F5-4F6043410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72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254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33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980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Así</a:t>
            </a:r>
            <a:r>
              <a:rPr lang="en-US" dirty="0"/>
              <a:t> que </a:t>
            </a:r>
            <a:r>
              <a:rPr lang="en-US" dirty="0" err="1"/>
              <a:t>comencé</a:t>
            </a:r>
            <a:r>
              <a:rPr lang="en-US" dirty="0"/>
              <a:t> mi </a:t>
            </a:r>
            <a:r>
              <a:rPr lang="en-US" dirty="0" err="1"/>
              <a:t>viaje</a:t>
            </a:r>
            <a:r>
              <a:rPr lang="en-US" dirty="0"/>
              <a:t> y al principio me </a:t>
            </a:r>
            <a:r>
              <a:rPr lang="en-US" dirty="0" err="1"/>
              <a:t>resultó</a:t>
            </a:r>
            <a:r>
              <a:rPr lang="en-US" dirty="0"/>
              <a:t> </a:t>
            </a:r>
            <a:r>
              <a:rPr lang="en-US" dirty="0" err="1"/>
              <a:t>difícil</a:t>
            </a:r>
            <a:r>
              <a:rPr lang="en-US" dirty="0"/>
              <a:t>, </a:t>
            </a:r>
          </a:p>
          <a:p>
            <a:r>
              <a:rPr lang="en-US" dirty="0"/>
              <a:t>y vi a </a:t>
            </a:r>
            <a:r>
              <a:rPr lang="en-US" dirty="0" err="1"/>
              <a:t>otros</a:t>
            </a:r>
            <a:r>
              <a:rPr lang="en-US" dirty="0"/>
              <a:t> my neighbors que </a:t>
            </a:r>
            <a:r>
              <a:rPr lang="en-US" dirty="0" err="1"/>
              <a:t>ya</a:t>
            </a:r>
            <a:r>
              <a:rPr lang="en-US" dirty="0"/>
              <a:t> </a:t>
            </a:r>
            <a:r>
              <a:rPr lang="en-US" dirty="0" err="1"/>
              <a:t>habían</a:t>
            </a:r>
            <a:r>
              <a:rPr lang="en-US" dirty="0"/>
              <a:t> </a:t>
            </a:r>
            <a:r>
              <a:rPr lang="en-US" dirty="0" err="1"/>
              <a:t>aprendido</a:t>
            </a:r>
            <a:r>
              <a:rPr lang="en-US" dirty="0"/>
              <a:t> a </a:t>
            </a:r>
            <a:r>
              <a:rPr lang="en-US" dirty="0" err="1"/>
              <a:t>programar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866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Así</a:t>
            </a:r>
            <a:r>
              <a:rPr lang="en-US" dirty="0"/>
              <a:t> que </a:t>
            </a:r>
            <a:r>
              <a:rPr lang="en-US" dirty="0" err="1"/>
              <a:t>comencé</a:t>
            </a:r>
            <a:r>
              <a:rPr lang="en-US" dirty="0"/>
              <a:t> mi </a:t>
            </a:r>
            <a:r>
              <a:rPr lang="en-US" dirty="0" err="1"/>
              <a:t>viaje</a:t>
            </a:r>
            <a:r>
              <a:rPr lang="en-US" dirty="0"/>
              <a:t> y al principio me </a:t>
            </a:r>
            <a:r>
              <a:rPr lang="en-US" dirty="0" err="1"/>
              <a:t>resultó</a:t>
            </a:r>
            <a:r>
              <a:rPr lang="en-US" dirty="0"/>
              <a:t> </a:t>
            </a:r>
            <a:r>
              <a:rPr lang="en-US" dirty="0" err="1"/>
              <a:t>difícil</a:t>
            </a:r>
            <a:r>
              <a:rPr lang="en-US" dirty="0"/>
              <a:t>, y vi a </a:t>
            </a:r>
            <a:r>
              <a:rPr lang="en-US" dirty="0" err="1"/>
              <a:t>otros</a:t>
            </a:r>
            <a:r>
              <a:rPr lang="en-US" dirty="0"/>
              <a:t> my neighbors que </a:t>
            </a:r>
            <a:r>
              <a:rPr lang="en-US" dirty="0" err="1"/>
              <a:t>ya</a:t>
            </a:r>
            <a:r>
              <a:rPr lang="en-US" dirty="0"/>
              <a:t> </a:t>
            </a:r>
            <a:r>
              <a:rPr lang="en-US" dirty="0" err="1"/>
              <a:t>habían</a:t>
            </a:r>
            <a:r>
              <a:rPr lang="en-US" dirty="0"/>
              <a:t> </a:t>
            </a:r>
            <a:r>
              <a:rPr lang="en-US" dirty="0" err="1"/>
              <a:t>aprendido</a:t>
            </a:r>
            <a:r>
              <a:rPr lang="en-US" dirty="0"/>
              <a:t> a </a:t>
            </a:r>
            <a:r>
              <a:rPr lang="en-US" dirty="0" err="1"/>
              <a:t>programar</a:t>
            </a:r>
            <a:endParaRPr lang="en-US" dirty="0"/>
          </a:p>
          <a:p>
            <a:r>
              <a:rPr lang="en-US" dirty="0"/>
              <a:t>(click)</a:t>
            </a:r>
          </a:p>
          <a:p>
            <a:r>
              <a:rPr lang="en-US" dirty="0"/>
              <a:t>He </a:t>
            </a:r>
            <a:r>
              <a:rPr lang="en-US" dirty="0" err="1"/>
              <a:t>enseñado</a:t>
            </a:r>
            <a:r>
              <a:rPr lang="en-US" dirty="0"/>
              <a:t> a </a:t>
            </a:r>
            <a:r>
              <a:rPr lang="en-US" dirty="0" err="1"/>
              <a:t>más</a:t>
            </a:r>
            <a:r>
              <a:rPr lang="en-US" dirty="0"/>
              <a:t> de 5000 my neighbors de Stanford. 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duro</a:t>
            </a:r>
            <a:r>
              <a:rPr lang="en-US" dirty="0"/>
              <a:t> para </a:t>
            </a:r>
            <a:r>
              <a:rPr lang="en-US" dirty="0" err="1"/>
              <a:t>cada</a:t>
            </a:r>
            <a:r>
              <a:rPr lang="en-US" dirty="0"/>
              <a:t> persona</a:t>
            </a:r>
          </a:p>
          <a:p>
            <a:r>
              <a:rPr lang="en-US" dirty="0"/>
              <a:t>(click)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46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Imagínate</a:t>
            </a:r>
            <a:r>
              <a:rPr lang="en-US" dirty="0"/>
              <a:t> a </a:t>
            </a:r>
            <a:r>
              <a:rPr lang="en-US" dirty="0" err="1"/>
              <a:t>ti</a:t>
            </a:r>
            <a:r>
              <a:rPr lang="en-US" dirty="0"/>
              <a:t> </a:t>
            </a:r>
            <a:r>
              <a:rPr lang="en-US" dirty="0" err="1"/>
              <a:t>mismo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situación</a:t>
            </a:r>
            <a:r>
              <a:rPr lang="en-US" dirty="0"/>
              <a:t> similar</a:t>
            </a:r>
          </a:p>
          <a:p>
            <a:r>
              <a:rPr lang="en-US" dirty="0" err="1"/>
              <a:t>Aquí</a:t>
            </a:r>
            <a:r>
              <a:rPr lang="en-US" dirty="0"/>
              <a:t> el </a:t>
            </a:r>
            <a:r>
              <a:rPr lang="en-US" dirty="0" err="1"/>
              <a:t>eje</a:t>
            </a:r>
            <a:r>
              <a:rPr lang="en-US" dirty="0"/>
              <a:t>-x es el time.</a:t>
            </a:r>
          </a:p>
          <a:p>
            <a:r>
              <a:rPr lang="en-US" dirty="0"/>
              <a:t>Y el </a:t>
            </a:r>
            <a:r>
              <a:rPr lang="en-US" dirty="0" err="1"/>
              <a:t>eje</a:t>
            </a:r>
            <a:r>
              <a:rPr lang="en-US" dirty="0"/>
              <a:t>-y </a:t>
            </a:r>
            <a:r>
              <a:rPr lang="en-US" dirty="0" err="1"/>
              <a:t>es</a:t>
            </a:r>
            <a:r>
              <a:rPr lang="en-US" dirty="0"/>
              <a:t> lo que sea </a:t>
            </a:r>
            <a:r>
              <a:rPr lang="en-US" dirty="0" err="1"/>
              <a:t>quieras</a:t>
            </a:r>
            <a:r>
              <a:rPr lang="en-US" dirty="0"/>
              <a:t> </a:t>
            </a:r>
            <a:r>
              <a:rPr lang="en-US" dirty="0" err="1"/>
              <a:t>mejorar</a:t>
            </a:r>
            <a:r>
              <a:rPr lang="en-US" dirty="0"/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figura</a:t>
            </a:r>
            <a:r>
              <a:rPr lang="en-US" dirty="0"/>
              <a:t> le </a:t>
            </a:r>
            <a:r>
              <a:rPr lang="en-US" dirty="0" err="1"/>
              <a:t>falta</a:t>
            </a:r>
            <a:r>
              <a:rPr lang="en-US" dirty="0"/>
              <a:t> </a:t>
            </a:r>
            <a:r>
              <a:rPr lang="en-US" dirty="0" err="1"/>
              <a:t>algo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67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175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992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379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222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4DF98D-75D5-C44D-B59B-38D5281BF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F3808AA-1EF8-5143-A419-A9338AD71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BFE86D-F1D3-A743-A35B-67AE5D5FF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21AE8EF-5AB6-6940-911F-97CB53501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E9A9B2-8DEC-A44A-9C7B-54720335B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350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32204E-AE44-214A-BE58-AA2D209B8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DB5ADB5-AAA7-9D4D-B10E-0A8C10F462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CDAA57-3393-6B4E-BB01-6AF7632A3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01E386-AB08-EE41-BE43-0EAD99DE1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56F4A6-9AFC-7342-8C09-3FC7181F3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19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61B2DD6-9605-9044-8915-7E8D94C17C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ABC1EB1-5860-4545-86CA-F049162C69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C3860B-190C-3748-9423-C2D0605F6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5480583-ACE7-1D4A-8513-DF8D0A33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FF2112F-6369-4246-A19B-41540EFC6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573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500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01452B-B3D2-CE47-8492-597296F6D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3FB652-CA03-024B-8DBD-DE5BDAE48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A89FD56-5DE9-4148-889C-C50061781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66CC903-388F-5746-8EE4-D24B86E32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2E970A-B5EA-1E4A-B776-35135F35E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781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E799E5-04A8-C545-8248-8A7E4400D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6BA96FA-E48F-004C-BAFA-9ED40E63FB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FCC30A-DDDC-0944-A5BE-ACCE5BAC5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75E4D1-D990-6445-BF75-9C2ACA839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CA187F-AA02-FB43-B3AF-1752B5344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910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015B34-D5EF-9F4E-A039-9E490BE78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E9EB9A-CEBD-1B4E-B72A-FF4CAE0AE7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C8A3348-92B7-B24C-9FB4-67A1762F4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2021AEF-5729-B248-9DA9-990704AB1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7/10/19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E7B88EF-5606-C34A-8554-66300F0A3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F6F594-CE2F-0543-9EA3-9B96111D4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220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E9C71F-0A90-3947-8484-CE2947149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BC0E625-F69E-224E-BF56-2499C4ED8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C10B5F1-2FF5-F84E-A3B0-8DC4CFFFFD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5918638-E7F5-6949-8E6B-E1B74E541B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CE4CA11-5A24-DF4A-BF7E-84DAAF410D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41EB07D-3DF3-3048-B505-3A9FAF12C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7/10/19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AC20A12-9E40-8B41-A72C-D2BE80778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9ED8E46-7330-8844-BF70-7132EA64F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641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3C3F77-66B9-A94E-B7FC-0B600C904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FCF26C6-7DAB-AA4C-B31B-0A6EBC9E0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7/10/19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7826C04-2618-7F4C-9D39-1513CEB54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081E2BA-759E-614E-B2BD-89CA09716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569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192461F-0A2C-A044-AA82-03705B5F7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7/10/19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C84AFA0-2800-514E-9692-736B12CF2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199E07C-2A48-D040-93A1-0F707F33C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84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6802C6-5342-1A43-AB70-19A660EFB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BC6789-CCDB-814D-9337-E1A31B911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250580-9841-DE49-AD13-241A5DB72E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6E8DBB6-5444-5844-8535-4A104EA5B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7/10/19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6551482-A40A-F04A-A4FD-DECEBBDB7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4F98CD7-EA30-8441-91EA-1B54DDFB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865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86FB95-EEC4-304D-B92D-3556DF0A2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167BB7D-227A-FE47-A199-71F8FA81FE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D1BCF2D-C569-7F4B-8283-85C182E39C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F247177-3CFE-B046-B50A-5CCC5A47D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7/10/19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06C259F-B156-F74F-9725-2C765E7C0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9F0E5B3-CF50-F14B-B858-253F4237D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03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728D6CC-DC8D-8248-A393-737C40B33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65F360-E068-3F4B-B936-731850210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567F713-57A5-5F42-B389-E0115F34CB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8D60D-23B6-EB47-BF4C-253168C6FD84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92C3BF-AA81-9E44-A9DF-9AB776733A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3DCE84B-C842-5042-9A28-8176F714DB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287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427" r="15627"/>
          <a:stretch/>
        </p:blipFill>
        <p:spPr>
          <a:xfrm>
            <a:off x="-422476" y="-623300"/>
            <a:ext cx="9988952" cy="8035431"/>
          </a:xfrm>
          <a:prstGeom prst="rect">
            <a:avLst/>
          </a:prstGeom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Nested Loops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D1D09C-09FD-934A-8836-5680E121C0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34" t="10429" r="6891" b="7410"/>
          <a:stretch/>
        </p:blipFill>
        <p:spPr>
          <a:xfrm>
            <a:off x="5687877" y="340963"/>
            <a:ext cx="3074130" cy="173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673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B54610-2C12-F94F-9D26-8488C99BDB98}"/>
              </a:ext>
            </a:extLst>
          </p:cNvPr>
          <p:cNvCxnSpPr/>
          <p:nvPr/>
        </p:nvCxnSpPr>
        <p:spPr>
          <a:xfrm flipV="1">
            <a:off x="1343890" y="942110"/>
            <a:ext cx="0" cy="515389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7FD223-4E81-8C40-97BB-E34A9DDF5312}"/>
              </a:ext>
            </a:extLst>
          </p:cNvPr>
          <p:cNvCxnSpPr>
            <a:cxnSpLocks/>
          </p:cNvCxnSpPr>
          <p:nvPr/>
        </p:nvCxnSpPr>
        <p:spPr>
          <a:xfrm>
            <a:off x="872835" y="5805055"/>
            <a:ext cx="8146474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B1BCBA6-530E-5642-BF43-492F0D0D6014}"/>
              </a:ext>
            </a:extLst>
          </p:cNvPr>
          <p:cNvSpPr/>
          <p:nvPr/>
        </p:nvSpPr>
        <p:spPr>
          <a:xfrm>
            <a:off x="2008905" y="5430973"/>
            <a:ext cx="263243" cy="263243"/>
          </a:xfrm>
          <a:prstGeom prst="ellipse">
            <a:avLst/>
          </a:prstGeom>
          <a:solidFill>
            <a:srgbClr val="0027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43B585DC-307D-BC45-B848-87024592D2D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There are many learning paths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2401E2-F8BC-EB47-A330-80E4F3DC75D0}"/>
              </a:ext>
            </a:extLst>
          </p:cNvPr>
          <p:cNvCxnSpPr>
            <a:cxnSpLocks/>
          </p:cNvCxnSpPr>
          <p:nvPr/>
        </p:nvCxnSpPr>
        <p:spPr>
          <a:xfrm flipV="1">
            <a:off x="2272148" y="4388813"/>
            <a:ext cx="692718" cy="1042160"/>
          </a:xfrm>
          <a:prstGeom prst="straightConnector1">
            <a:avLst/>
          </a:prstGeom>
          <a:ln w="38100">
            <a:solidFill>
              <a:srgbClr val="0027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6725F62-9DED-0442-9534-F50B24099105}"/>
              </a:ext>
            </a:extLst>
          </p:cNvPr>
          <p:cNvCxnSpPr>
            <a:cxnSpLocks/>
          </p:cNvCxnSpPr>
          <p:nvPr/>
        </p:nvCxnSpPr>
        <p:spPr>
          <a:xfrm flipV="1">
            <a:off x="2299854" y="4679757"/>
            <a:ext cx="1046136" cy="8024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8A5BFC-9674-0944-8698-6941BC10911F}"/>
              </a:ext>
            </a:extLst>
          </p:cNvPr>
          <p:cNvCxnSpPr>
            <a:cxnSpLocks/>
          </p:cNvCxnSpPr>
          <p:nvPr/>
        </p:nvCxnSpPr>
        <p:spPr>
          <a:xfrm flipV="1">
            <a:off x="4270937" y="3645090"/>
            <a:ext cx="1908199" cy="11276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2BE3A40-9EA5-C44C-B784-BACAE9045500}"/>
              </a:ext>
            </a:extLst>
          </p:cNvPr>
          <p:cNvSpPr/>
          <p:nvPr/>
        </p:nvSpPr>
        <p:spPr>
          <a:xfrm>
            <a:off x="3620449" y="6010641"/>
            <a:ext cx="8014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halkboard" panose="03050602040202020205" pitchFamily="66" charset="77"/>
              </a:rPr>
              <a:t>time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2D5CCE-F14B-5049-9488-E82BEA358B26}"/>
              </a:ext>
            </a:extLst>
          </p:cNvPr>
          <p:cNvSpPr/>
          <p:nvPr/>
        </p:nvSpPr>
        <p:spPr>
          <a:xfrm rot="16200000">
            <a:off x="-1214589" y="2962642"/>
            <a:ext cx="39808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halkboard" panose="03050602040202020205" pitchFamily="66" charset="77"/>
              </a:rPr>
              <a:t>anything you want to learn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38D6569-313A-3B45-8286-88C699BF1620}"/>
              </a:ext>
            </a:extLst>
          </p:cNvPr>
          <p:cNvCxnSpPr>
            <a:cxnSpLocks/>
          </p:cNvCxnSpPr>
          <p:nvPr/>
        </p:nvCxnSpPr>
        <p:spPr>
          <a:xfrm flipV="1">
            <a:off x="3007784" y="3563060"/>
            <a:ext cx="758191" cy="827953"/>
          </a:xfrm>
          <a:prstGeom prst="straightConnector1">
            <a:avLst/>
          </a:prstGeom>
          <a:ln w="38100">
            <a:solidFill>
              <a:srgbClr val="0027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94E91EF-4E42-714B-A0E8-DD81549D1A5B}"/>
              </a:ext>
            </a:extLst>
          </p:cNvPr>
          <p:cNvCxnSpPr>
            <a:cxnSpLocks/>
          </p:cNvCxnSpPr>
          <p:nvPr/>
        </p:nvCxnSpPr>
        <p:spPr>
          <a:xfrm flipV="1">
            <a:off x="3799084" y="2200219"/>
            <a:ext cx="1840654" cy="1364927"/>
          </a:xfrm>
          <a:prstGeom prst="straightConnector1">
            <a:avLst/>
          </a:prstGeom>
          <a:ln w="38100">
            <a:solidFill>
              <a:srgbClr val="0027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A1C393B-F63D-7040-8FE6-CBCF46DA1F66}"/>
              </a:ext>
            </a:extLst>
          </p:cNvPr>
          <p:cNvCxnSpPr>
            <a:cxnSpLocks/>
          </p:cNvCxnSpPr>
          <p:nvPr/>
        </p:nvCxnSpPr>
        <p:spPr>
          <a:xfrm>
            <a:off x="3415028" y="4688358"/>
            <a:ext cx="854157" cy="1399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9521C43-9819-0849-B462-80D4D97C536A}"/>
              </a:ext>
            </a:extLst>
          </p:cNvPr>
          <p:cNvCxnSpPr>
            <a:cxnSpLocks/>
          </p:cNvCxnSpPr>
          <p:nvPr/>
        </p:nvCxnSpPr>
        <p:spPr>
          <a:xfrm flipV="1">
            <a:off x="5693982" y="1203025"/>
            <a:ext cx="2106128" cy="964159"/>
          </a:xfrm>
          <a:prstGeom prst="straightConnector1">
            <a:avLst/>
          </a:prstGeom>
          <a:ln w="38100">
            <a:solidFill>
              <a:srgbClr val="0027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768428A-9AB7-5345-8EDE-5CB6BD1F92B9}"/>
              </a:ext>
            </a:extLst>
          </p:cNvPr>
          <p:cNvCxnSpPr>
            <a:cxnSpLocks/>
          </p:cNvCxnSpPr>
          <p:nvPr/>
        </p:nvCxnSpPr>
        <p:spPr>
          <a:xfrm>
            <a:off x="6221168" y="3645090"/>
            <a:ext cx="2209910" cy="2371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BEF9636-6CF3-0549-B93C-C2A7544FF958}"/>
              </a:ext>
            </a:extLst>
          </p:cNvPr>
          <p:cNvSpPr/>
          <p:nvPr/>
        </p:nvSpPr>
        <p:spPr>
          <a:xfrm>
            <a:off x="2154378" y="1450225"/>
            <a:ext cx="31704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Maybe more realistic learning curves</a:t>
            </a:r>
          </a:p>
        </p:txBody>
      </p:sp>
    </p:spTree>
    <p:extLst>
      <p:ext uri="{BB962C8B-B14F-4D97-AF65-F5344CB8AC3E}">
        <p14:creationId xmlns:p14="http://schemas.microsoft.com/office/powerpoint/2010/main" val="1263685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B54610-2C12-F94F-9D26-8488C99BDB98}"/>
              </a:ext>
            </a:extLst>
          </p:cNvPr>
          <p:cNvCxnSpPr/>
          <p:nvPr/>
        </p:nvCxnSpPr>
        <p:spPr>
          <a:xfrm flipV="1">
            <a:off x="1343890" y="942110"/>
            <a:ext cx="0" cy="515389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7FD223-4E81-8C40-97BB-E34A9DDF5312}"/>
              </a:ext>
            </a:extLst>
          </p:cNvPr>
          <p:cNvCxnSpPr>
            <a:cxnSpLocks/>
          </p:cNvCxnSpPr>
          <p:nvPr/>
        </p:nvCxnSpPr>
        <p:spPr>
          <a:xfrm>
            <a:off x="872835" y="5805055"/>
            <a:ext cx="8146474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B1BCBA6-530E-5642-BF43-492F0D0D6014}"/>
              </a:ext>
            </a:extLst>
          </p:cNvPr>
          <p:cNvSpPr/>
          <p:nvPr/>
        </p:nvSpPr>
        <p:spPr>
          <a:xfrm>
            <a:off x="2008905" y="5430973"/>
            <a:ext cx="263243" cy="263243"/>
          </a:xfrm>
          <a:prstGeom prst="ellipse">
            <a:avLst/>
          </a:prstGeom>
          <a:solidFill>
            <a:srgbClr val="0027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43B585DC-307D-BC45-B848-87024592D2D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There are many learning paths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2401E2-F8BC-EB47-A330-80E4F3DC75D0}"/>
              </a:ext>
            </a:extLst>
          </p:cNvPr>
          <p:cNvCxnSpPr>
            <a:cxnSpLocks/>
          </p:cNvCxnSpPr>
          <p:nvPr/>
        </p:nvCxnSpPr>
        <p:spPr>
          <a:xfrm flipV="1">
            <a:off x="2299854" y="4572000"/>
            <a:ext cx="923793" cy="90055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2BE3A40-9EA5-C44C-B784-BACAE9045500}"/>
              </a:ext>
            </a:extLst>
          </p:cNvPr>
          <p:cNvSpPr/>
          <p:nvPr/>
        </p:nvSpPr>
        <p:spPr>
          <a:xfrm>
            <a:off x="3620449" y="6010641"/>
            <a:ext cx="8014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halkboard" panose="03050602040202020205" pitchFamily="66" charset="77"/>
              </a:rPr>
              <a:t>time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2D5CCE-F14B-5049-9488-E82BEA358B26}"/>
              </a:ext>
            </a:extLst>
          </p:cNvPr>
          <p:cNvSpPr/>
          <p:nvPr/>
        </p:nvSpPr>
        <p:spPr>
          <a:xfrm rot="16200000">
            <a:off x="-1214589" y="2962642"/>
            <a:ext cx="39808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halkboard" panose="03050602040202020205" pitchFamily="66" charset="77"/>
              </a:rPr>
              <a:t>anything you want to learn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38D6569-313A-3B45-8286-88C699BF1620}"/>
              </a:ext>
            </a:extLst>
          </p:cNvPr>
          <p:cNvCxnSpPr>
            <a:cxnSpLocks/>
          </p:cNvCxnSpPr>
          <p:nvPr/>
        </p:nvCxnSpPr>
        <p:spPr>
          <a:xfrm flipV="1">
            <a:off x="3223647" y="3953008"/>
            <a:ext cx="879526" cy="64198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94E91EF-4E42-714B-A0E8-DD81549D1A5B}"/>
              </a:ext>
            </a:extLst>
          </p:cNvPr>
          <p:cNvCxnSpPr>
            <a:cxnSpLocks/>
          </p:cNvCxnSpPr>
          <p:nvPr/>
        </p:nvCxnSpPr>
        <p:spPr>
          <a:xfrm flipV="1">
            <a:off x="4103173" y="3163193"/>
            <a:ext cx="1879173" cy="80390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9521C43-9819-0849-B462-80D4D97C536A}"/>
              </a:ext>
            </a:extLst>
          </p:cNvPr>
          <p:cNvCxnSpPr>
            <a:cxnSpLocks/>
          </p:cNvCxnSpPr>
          <p:nvPr/>
        </p:nvCxnSpPr>
        <p:spPr>
          <a:xfrm flipV="1">
            <a:off x="5982346" y="2560272"/>
            <a:ext cx="1999281" cy="60292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F33A412-7035-2448-90EE-3A698211AAAB}"/>
              </a:ext>
            </a:extLst>
          </p:cNvPr>
          <p:cNvCxnSpPr>
            <a:cxnSpLocks/>
          </p:cNvCxnSpPr>
          <p:nvPr/>
        </p:nvCxnSpPr>
        <p:spPr>
          <a:xfrm flipV="1">
            <a:off x="2206518" y="4419600"/>
            <a:ext cx="783833" cy="97319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52D1A63-369F-AA4C-9D77-22DA21581491}"/>
              </a:ext>
            </a:extLst>
          </p:cNvPr>
          <p:cNvCxnSpPr>
            <a:cxnSpLocks/>
          </p:cNvCxnSpPr>
          <p:nvPr/>
        </p:nvCxnSpPr>
        <p:spPr>
          <a:xfrm>
            <a:off x="3883613" y="3329449"/>
            <a:ext cx="4858015" cy="417974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DCE12C3-04E4-A84E-8BE5-E2DA1DBC1B3A}"/>
              </a:ext>
            </a:extLst>
          </p:cNvPr>
          <p:cNvCxnSpPr>
            <a:cxnSpLocks/>
          </p:cNvCxnSpPr>
          <p:nvPr/>
        </p:nvCxnSpPr>
        <p:spPr>
          <a:xfrm flipV="1">
            <a:off x="2954748" y="3337038"/>
            <a:ext cx="919461" cy="1075378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2553119-D840-B244-8869-872A9FEC4103}"/>
              </a:ext>
            </a:extLst>
          </p:cNvPr>
          <p:cNvCxnSpPr>
            <a:cxnSpLocks/>
          </p:cNvCxnSpPr>
          <p:nvPr/>
        </p:nvCxnSpPr>
        <p:spPr>
          <a:xfrm>
            <a:off x="2939232" y="4763960"/>
            <a:ext cx="1163941" cy="157553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6B67E95-9587-7F40-9CBE-18ED90A617FA}"/>
              </a:ext>
            </a:extLst>
          </p:cNvPr>
          <p:cNvCxnSpPr>
            <a:cxnSpLocks/>
          </p:cNvCxnSpPr>
          <p:nvPr/>
        </p:nvCxnSpPr>
        <p:spPr>
          <a:xfrm flipV="1">
            <a:off x="2206518" y="3226199"/>
            <a:ext cx="1640820" cy="2093936"/>
          </a:xfrm>
          <a:prstGeom prst="straightConnector1">
            <a:avLst/>
          </a:prstGeom>
          <a:ln w="38100">
            <a:solidFill>
              <a:srgbClr val="0027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23F01C8-ED75-1645-9C8F-1C2591870399}"/>
              </a:ext>
            </a:extLst>
          </p:cNvPr>
          <p:cNvCxnSpPr>
            <a:cxnSpLocks/>
          </p:cNvCxnSpPr>
          <p:nvPr/>
        </p:nvCxnSpPr>
        <p:spPr>
          <a:xfrm flipV="1">
            <a:off x="2241640" y="4744921"/>
            <a:ext cx="662470" cy="655054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B70E7CC-BC00-484D-A736-EE1DCDE0B0D9}"/>
              </a:ext>
            </a:extLst>
          </p:cNvPr>
          <p:cNvCxnSpPr>
            <a:cxnSpLocks/>
          </p:cNvCxnSpPr>
          <p:nvPr/>
        </p:nvCxnSpPr>
        <p:spPr>
          <a:xfrm flipV="1">
            <a:off x="4099241" y="4247550"/>
            <a:ext cx="765226" cy="658645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C629030-3D2D-9E43-9EB5-E0C21D8E37DD}"/>
              </a:ext>
            </a:extLst>
          </p:cNvPr>
          <p:cNvCxnSpPr>
            <a:cxnSpLocks/>
          </p:cNvCxnSpPr>
          <p:nvPr/>
        </p:nvCxnSpPr>
        <p:spPr>
          <a:xfrm>
            <a:off x="4803301" y="4247550"/>
            <a:ext cx="1179045" cy="121004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1993C37-5543-BE45-88D8-F690D9398F8B}"/>
              </a:ext>
            </a:extLst>
          </p:cNvPr>
          <p:cNvCxnSpPr>
            <a:cxnSpLocks/>
          </p:cNvCxnSpPr>
          <p:nvPr/>
        </p:nvCxnSpPr>
        <p:spPr>
          <a:xfrm flipV="1">
            <a:off x="5982346" y="3390008"/>
            <a:ext cx="1304440" cy="978546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6F629F8-5A79-6F4A-8C96-A72FC5FBEF83}"/>
              </a:ext>
            </a:extLst>
          </p:cNvPr>
          <p:cNvCxnSpPr>
            <a:cxnSpLocks/>
          </p:cNvCxnSpPr>
          <p:nvPr/>
        </p:nvCxnSpPr>
        <p:spPr>
          <a:xfrm flipV="1">
            <a:off x="3879801" y="2123269"/>
            <a:ext cx="1315358" cy="1084357"/>
          </a:xfrm>
          <a:prstGeom prst="straightConnector1">
            <a:avLst/>
          </a:prstGeom>
          <a:ln w="38100">
            <a:solidFill>
              <a:srgbClr val="0027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60DD98C-55DB-E942-8267-F5CAC8BC2A7E}"/>
              </a:ext>
            </a:extLst>
          </p:cNvPr>
          <p:cNvCxnSpPr>
            <a:cxnSpLocks/>
          </p:cNvCxnSpPr>
          <p:nvPr/>
        </p:nvCxnSpPr>
        <p:spPr>
          <a:xfrm flipV="1">
            <a:off x="5228573" y="1052944"/>
            <a:ext cx="2571537" cy="1066202"/>
          </a:xfrm>
          <a:prstGeom prst="straightConnector1">
            <a:avLst/>
          </a:prstGeom>
          <a:ln w="38100">
            <a:solidFill>
              <a:srgbClr val="0027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6004FB47-F505-D34F-8E50-0CD2FB9A6247}"/>
              </a:ext>
            </a:extLst>
          </p:cNvPr>
          <p:cNvCxnSpPr>
            <a:cxnSpLocks/>
          </p:cNvCxnSpPr>
          <p:nvPr/>
        </p:nvCxnSpPr>
        <p:spPr>
          <a:xfrm flipV="1">
            <a:off x="7299909" y="2766385"/>
            <a:ext cx="1670683" cy="628218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576AFA0-4C47-E14C-8236-19FE9EF46C76}"/>
              </a:ext>
            </a:extLst>
          </p:cNvPr>
          <p:cNvSpPr/>
          <p:nvPr/>
        </p:nvSpPr>
        <p:spPr>
          <a:xfrm>
            <a:off x="1643439" y="1077718"/>
            <a:ext cx="31704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We choose every day how hard we are going to work…</a:t>
            </a:r>
          </a:p>
        </p:txBody>
      </p:sp>
    </p:spTree>
    <p:extLst>
      <p:ext uri="{BB962C8B-B14F-4D97-AF65-F5344CB8AC3E}">
        <p14:creationId xmlns:p14="http://schemas.microsoft.com/office/powerpoint/2010/main" val="2799575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B54610-2C12-F94F-9D26-8488C99BDB98}"/>
              </a:ext>
            </a:extLst>
          </p:cNvPr>
          <p:cNvCxnSpPr/>
          <p:nvPr/>
        </p:nvCxnSpPr>
        <p:spPr>
          <a:xfrm flipV="1">
            <a:off x="1343890" y="942110"/>
            <a:ext cx="0" cy="515389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7FD223-4E81-8C40-97BB-E34A9DDF5312}"/>
              </a:ext>
            </a:extLst>
          </p:cNvPr>
          <p:cNvCxnSpPr>
            <a:cxnSpLocks/>
          </p:cNvCxnSpPr>
          <p:nvPr/>
        </p:nvCxnSpPr>
        <p:spPr>
          <a:xfrm>
            <a:off x="872835" y="5805055"/>
            <a:ext cx="8146474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B1BCBA6-530E-5642-BF43-492F0D0D6014}"/>
              </a:ext>
            </a:extLst>
          </p:cNvPr>
          <p:cNvSpPr/>
          <p:nvPr/>
        </p:nvSpPr>
        <p:spPr>
          <a:xfrm>
            <a:off x="2008905" y="5430973"/>
            <a:ext cx="263243" cy="263243"/>
          </a:xfrm>
          <a:prstGeom prst="ellipse">
            <a:avLst/>
          </a:prstGeom>
          <a:solidFill>
            <a:srgbClr val="0027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43B585DC-307D-BC45-B848-87024592D2D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There are many learning paths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2401E2-F8BC-EB47-A330-80E4F3DC75D0}"/>
              </a:ext>
            </a:extLst>
          </p:cNvPr>
          <p:cNvCxnSpPr>
            <a:cxnSpLocks/>
          </p:cNvCxnSpPr>
          <p:nvPr/>
        </p:nvCxnSpPr>
        <p:spPr>
          <a:xfrm flipV="1">
            <a:off x="2299854" y="4572000"/>
            <a:ext cx="923793" cy="90055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2BE3A40-9EA5-C44C-B784-BACAE9045500}"/>
              </a:ext>
            </a:extLst>
          </p:cNvPr>
          <p:cNvSpPr/>
          <p:nvPr/>
        </p:nvSpPr>
        <p:spPr>
          <a:xfrm>
            <a:off x="3620449" y="6010641"/>
            <a:ext cx="8014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halkboard" panose="03050602040202020205" pitchFamily="66" charset="77"/>
              </a:rPr>
              <a:t>time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2D5CCE-F14B-5049-9488-E82BEA358B26}"/>
              </a:ext>
            </a:extLst>
          </p:cNvPr>
          <p:cNvSpPr/>
          <p:nvPr/>
        </p:nvSpPr>
        <p:spPr>
          <a:xfrm rot="16200000">
            <a:off x="-1214589" y="2962642"/>
            <a:ext cx="39808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halkboard" panose="03050602040202020205" pitchFamily="66" charset="77"/>
              </a:rPr>
              <a:t>anything you want to learn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38D6569-313A-3B45-8286-88C699BF1620}"/>
              </a:ext>
            </a:extLst>
          </p:cNvPr>
          <p:cNvCxnSpPr>
            <a:cxnSpLocks/>
          </p:cNvCxnSpPr>
          <p:nvPr/>
        </p:nvCxnSpPr>
        <p:spPr>
          <a:xfrm flipV="1">
            <a:off x="3223647" y="3953008"/>
            <a:ext cx="879526" cy="64198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94E91EF-4E42-714B-A0E8-DD81549D1A5B}"/>
              </a:ext>
            </a:extLst>
          </p:cNvPr>
          <p:cNvCxnSpPr>
            <a:cxnSpLocks/>
          </p:cNvCxnSpPr>
          <p:nvPr/>
        </p:nvCxnSpPr>
        <p:spPr>
          <a:xfrm flipV="1">
            <a:off x="4103173" y="3163193"/>
            <a:ext cx="1879173" cy="80390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9521C43-9819-0849-B462-80D4D97C536A}"/>
              </a:ext>
            </a:extLst>
          </p:cNvPr>
          <p:cNvCxnSpPr>
            <a:cxnSpLocks/>
          </p:cNvCxnSpPr>
          <p:nvPr/>
        </p:nvCxnSpPr>
        <p:spPr>
          <a:xfrm flipV="1">
            <a:off x="5982346" y="2560272"/>
            <a:ext cx="1999281" cy="60292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F33A412-7035-2448-90EE-3A698211AAAB}"/>
              </a:ext>
            </a:extLst>
          </p:cNvPr>
          <p:cNvCxnSpPr>
            <a:cxnSpLocks/>
          </p:cNvCxnSpPr>
          <p:nvPr/>
        </p:nvCxnSpPr>
        <p:spPr>
          <a:xfrm flipV="1">
            <a:off x="2206518" y="4419600"/>
            <a:ext cx="783833" cy="97319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52D1A63-369F-AA4C-9D77-22DA21581491}"/>
              </a:ext>
            </a:extLst>
          </p:cNvPr>
          <p:cNvCxnSpPr>
            <a:cxnSpLocks/>
          </p:cNvCxnSpPr>
          <p:nvPr/>
        </p:nvCxnSpPr>
        <p:spPr>
          <a:xfrm>
            <a:off x="3883613" y="3329449"/>
            <a:ext cx="4858015" cy="417974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DCE12C3-04E4-A84E-8BE5-E2DA1DBC1B3A}"/>
              </a:ext>
            </a:extLst>
          </p:cNvPr>
          <p:cNvCxnSpPr>
            <a:cxnSpLocks/>
          </p:cNvCxnSpPr>
          <p:nvPr/>
        </p:nvCxnSpPr>
        <p:spPr>
          <a:xfrm flipV="1">
            <a:off x="2954748" y="3337038"/>
            <a:ext cx="919461" cy="1075378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2553119-D840-B244-8869-872A9FEC4103}"/>
              </a:ext>
            </a:extLst>
          </p:cNvPr>
          <p:cNvCxnSpPr>
            <a:cxnSpLocks/>
          </p:cNvCxnSpPr>
          <p:nvPr/>
        </p:nvCxnSpPr>
        <p:spPr>
          <a:xfrm>
            <a:off x="2939232" y="4763960"/>
            <a:ext cx="1163941" cy="157553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6B67E95-9587-7F40-9CBE-18ED90A617FA}"/>
              </a:ext>
            </a:extLst>
          </p:cNvPr>
          <p:cNvCxnSpPr>
            <a:cxnSpLocks/>
          </p:cNvCxnSpPr>
          <p:nvPr/>
        </p:nvCxnSpPr>
        <p:spPr>
          <a:xfrm flipV="1">
            <a:off x="2206518" y="3226199"/>
            <a:ext cx="1640820" cy="2093936"/>
          </a:xfrm>
          <a:prstGeom prst="straightConnector1">
            <a:avLst/>
          </a:prstGeom>
          <a:ln w="38100">
            <a:solidFill>
              <a:srgbClr val="0027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23F01C8-ED75-1645-9C8F-1C2591870399}"/>
              </a:ext>
            </a:extLst>
          </p:cNvPr>
          <p:cNvCxnSpPr>
            <a:cxnSpLocks/>
          </p:cNvCxnSpPr>
          <p:nvPr/>
        </p:nvCxnSpPr>
        <p:spPr>
          <a:xfrm flipV="1">
            <a:off x="2241640" y="4744921"/>
            <a:ext cx="662470" cy="655054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B70E7CC-BC00-484D-A736-EE1DCDE0B0D9}"/>
              </a:ext>
            </a:extLst>
          </p:cNvPr>
          <p:cNvCxnSpPr>
            <a:cxnSpLocks/>
          </p:cNvCxnSpPr>
          <p:nvPr/>
        </p:nvCxnSpPr>
        <p:spPr>
          <a:xfrm flipV="1">
            <a:off x="4099241" y="4247550"/>
            <a:ext cx="765226" cy="658645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C629030-3D2D-9E43-9EB5-E0C21D8E37DD}"/>
              </a:ext>
            </a:extLst>
          </p:cNvPr>
          <p:cNvCxnSpPr>
            <a:cxnSpLocks/>
          </p:cNvCxnSpPr>
          <p:nvPr/>
        </p:nvCxnSpPr>
        <p:spPr>
          <a:xfrm>
            <a:off x="4803301" y="4247550"/>
            <a:ext cx="1179045" cy="121004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1993C37-5543-BE45-88D8-F690D9398F8B}"/>
              </a:ext>
            </a:extLst>
          </p:cNvPr>
          <p:cNvCxnSpPr>
            <a:cxnSpLocks/>
          </p:cNvCxnSpPr>
          <p:nvPr/>
        </p:nvCxnSpPr>
        <p:spPr>
          <a:xfrm flipV="1">
            <a:off x="5982346" y="3390008"/>
            <a:ext cx="1304440" cy="978546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6F629F8-5A79-6F4A-8C96-A72FC5FBEF83}"/>
              </a:ext>
            </a:extLst>
          </p:cNvPr>
          <p:cNvCxnSpPr>
            <a:cxnSpLocks/>
          </p:cNvCxnSpPr>
          <p:nvPr/>
        </p:nvCxnSpPr>
        <p:spPr>
          <a:xfrm flipV="1">
            <a:off x="3879801" y="2123269"/>
            <a:ext cx="1315358" cy="1084357"/>
          </a:xfrm>
          <a:prstGeom prst="straightConnector1">
            <a:avLst/>
          </a:prstGeom>
          <a:ln w="38100">
            <a:solidFill>
              <a:srgbClr val="0027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60DD98C-55DB-E942-8267-F5CAC8BC2A7E}"/>
              </a:ext>
            </a:extLst>
          </p:cNvPr>
          <p:cNvCxnSpPr>
            <a:cxnSpLocks/>
          </p:cNvCxnSpPr>
          <p:nvPr/>
        </p:nvCxnSpPr>
        <p:spPr>
          <a:xfrm flipV="1">
            <a:off x="5228573" y="1052944"/>
            <a:ext cx="2571537" cy="1066202"/>
          </a:xfrm>
          <a:prstGeom prst="straightConnector1">
            <a:avLst/>
          </a:prstGeom>
          <a:ln w="38100">
            <a:solidFill>
              <a:srgbClr val="0027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6004FB47-F505-D34F-8E50-0CD2FB9A6247}"/>
              </a:ext>
            </a:extLst>
          </p:cNvPr>
          <p:cNvCxnSpPr>
            <a:cxnSpLocks/>
          </p:cNvCxnSpPr>
          <p:nvPr/>
        </p:nvCxnSpPr>
        <p:spPr>
          <a:xfrm flipV="1">
            <a:off x="7299909" y="2766385"/>
            <a:ext cx="1670683" cy="628218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2042CD0-05FE-4044-8FBC-5D9C3D7826B5}"/>
              </a:ext>
            </a:extLst>
          </p:cNvPr>
          <p:cNvCxnSpPr>
            <a:cxnSpLocks/>
          </p:cNvCxnSpPr>
          <p:nvPr/>
        </p:nvCxnSpPr>
        <p:spPr>
          <a:xfrm flipV="1">
            <a:off x="5833398" y="4733274"/>
            <a:ext cx="923793" cy="900550"/>
          </a:xfrm>
          <a:prstGeom prst="straightConnector1">
            <a:avLst/>
          </a:prstGeom>
          <a:ln w="38100">
            <a:solidFill>
              <a:srgbClr val="FF0000">
                <a:alpha val="44000"/>
              </a:srgb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B061BD0-A13E-C846-AC21-07A2C0545AB6}"/>
              </a:ext>
            </a:extLst>
          </p:cNvPr>
          <p:cNvCxnSpPr>
            <a:cxnSpLocks/>
          </p:cNvCxnSpPr>
          <p:nvPr/>
        </p:nvCxnSpPr>
        <p:spPr>
          <a:xfrm flipV="1">
            <a:off x="6757191" y="4114282"/>
            <a:ext cx="879526" cy="641980"/>
          </a:xfrm>
          <a:prstGeom prst="straightConnector1">
            <a:avLst/>
          </a:prstGeom>
          <a:ln w="38100">
            <a:solidFill>
              <a:srgbClr val="FF0000">
                <a:alpha val="44000"/>
              </a:srgb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8AEEC46-DD19-1745-8802-E79DE7489073}"/>
              </a:ext>
            </a:extLst>
          </p:cNvPr>
          <p:cNvCxnSpPr>
            <a:cxnSpLocks/>
          </p:cNvCxnSpPr>
          <p:nvPr/>
        </p:nvCxnSpPr>
        <p:spPr>
          <a:xfrm flipV="1">
            <a:off x="7636717" y="3324467"/>
            <a:ext cx="1879173" cy="803903"/>
          </a:xfrm>
          <a:prstGeom prst="straightConnector1">
            <a:avLst/>
          </a:prstGeom>
          <a:ln w="38100">
            <a:solidFill>
              <a:srgbClr val="FF0000">
                <a:alpha val="44000"/>
              </a:srgb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1238D4B-8E9F-9249-B94A-FFABAF0595F9}"/>
              </a:ext>
            </a:extLst>
          </p:cNvPr>
          <p:cNvCxnSpPr>
            <a:cxnSpLocks/>
          </p:cNvCxnSpPr>
          <p:nvPr/>
        </p:nvCxnSpPr>
        <p:spPr>
          <a:xfrm flipV="1">
            <a:off x="9515890" y="2721546"/>
            <a:ext cx="1999281" cy="602922"/>
          </a:xfrm>
          <a:prstGeom prst="straightConnector1">
            <a:avLst/>
          </a:prstGeom>
          <a:ln w="38100">
            <a:solidFill>
              <a:srgbClr val="FF0000">
                <a:alpha val="44000"/>
              </a:srgb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7E79CE3-E9D5-214A-8366-2D5EA6192596}"/>
              </a:ext>
            </a:extLst>
          </p:cNvPr>
          <p:cNvCxnSpPr>
            <a:cxnSpLocks/>
          </p:cNvCxnSpPr>
          <p:nvPr/>
        </p:nvCxnSpPr>
        <p:spPr>
          <a:xfrm flipV="1">
            <a:off x="5740062" y="4580874"/>
            <a:ext cx="783833" cy="973190"/>
          </a:xfrm>
          <a:prstGeom prst="straightConnector1">
            <a:avLst/>
          </a:prstGeom>
          <a:ln w="38100">
            <a:solidFill>
              <a:srgbClr val="FF0000">
                <a:alpha val="44000"/>
              </a:srgb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A4AD7DE-399C-984B-9A94-8F4ACCCC5492}"/>
              </a:ext>
            </a:extLst>
          </p:cNvPr>
          <p:cNvCxnSpPr>
            <a:cxnSpLocks/>
          </p:cNvCxnSpPr>
          <p:nvPr/>
        </p:nvCxnSpPr>
        <p:spPr>
          <a:xfrm>
            <a:off x="7417157" y="3490723"/>
            <a:ext cx="4858015" cy="417974"/>
          </a:xfrm>
          <a:prstGeom prst="straightConnector1">
            <a:avLst/>
          </a:prstGeom>
          <a:ln w="38100">
            <a:solidFill>
              <a:srgbClr val="FF0000">
                <a:alpha val="44000"/>
              </a:srgb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B99B69D-1F87-EB45-B385-102D7E4ED2F5}"/>
              </a:ext>
            </a:extLst>
          </p:cNvPr>
          <p:cNvCxnSpPr>
            <a:cxnSpLocks/>
          </p:cNvCxnSpPr>
          <p:nvPr/>
        </p:nvCxnSpPr>
        <p:spPr>
          <a:xfrm flipV="1">
            <a:off x="6488292" y="3498312"/>
            <a:ext cx="919461" cy="1075378"/>
          </a:xfrm>
          <a:prstGeom prst="straightConnector1">
            <a:avLst/>
          </a:prstGeom>
          <a:ln w="38100">
            <a:solidFill>
              <a:srgbClr val="FF0000">
                <a:alpha val="44000"/>
              </a:srgb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51A0633-D149-6D4E-BEA0-7167A83590C4}"/>
              </a:ext>
            </a:extLst>
          </p:cNvPr>
          <p:cNvCxnSpPr>
            <a:cxnSpLocks/>
          </p:cNvCxnSpPr>
          <p:nvPr/>
        </p:nvCxnSpPr>
        <p:spPr>
          <a:xfrm>
            <a:off x="6472776" y="4925234"/>
            <a:ext cx="1163941" cy="157553"/>
          </a:xfrm>
          <a:prstGeom prst="straightConnector1">
            <a:avLst/>
          </a:prstGeom>
          <a:ln w="38100">
            <a:solidFill>
              <a:srgbClr val="FF0000">
                <a:alpha val="44000"/>
              </a:srgb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4FF1675-377E-FD44-B332-D7853DB33F89}"/>
              </a:ext>
            </a:extLst>
          </p:cNvPr>
          <p:cNvCxnSpPr>
            <a:cxnSpLocks/>
          </p:cNvCxnSpPr>
          <p:nvPr/>
        </p:nvCxnSpPr>
        <p:spPr>
          <a:xfrm flipV="1">
            <a:off x="5740062" y="3387473"/>
            <a:ext cx="1640820" cy="2093936"/>
          </a:xfrm>
          <a:prstGeom prst="straightConnector1">
            <a:avLst/>
          </a:prstGeom>
          <a:ln w="38100">
            <a:solidFill>
              <a:srgbClr val="FF0000">
                <a:alpha val="44000"/>
              </a:srgb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7EA46FE-926A-5B4A-B061-33FF119FD0FC}"/>
              </a:ext>
            </a:extLst>
          </p:cNvPr>
          <p:cNvCxnSpPr>
            <a:cxnSpLocks/>
          </p:cNvCxnSpPr>
          <p:nvPr/>
        </p:nvCxnSpPr>
        <p:spPr>
          <a:xfrm flipV="1">
            <a:off x="5775184" y="4906195"/>
            <a:ext cx="662470" cy="655054"/>
          </a:xfrm>
          <a:prstGeom prst="straightConnector1">
            <a:avLst/>
          </a:prstGeom>
          <a:ln w="38100">
            <a:solidFill>
              <a:srgbClr val="FF0000">
                <a:alpha val="44000"/>
              </a:srgb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A811F7F-0274-2C44-A5C0-C71187C68C37}"/>
              </a:ext>
            </a:extLst>
          </p:cNvPr>
          <p:cNvCxnSpPr>
            <a:cxnSpLocks/>
          </p:cNvCxnSpPr>
          <p:nvPr/>
        </p:nvCxnSpPr>
        <p:spPr>
          <a:xfrm flipV="1">
            <a:off x="7632785" y="4408824"/>
            <a:ext cx="765226" cy="658645"/>
          </a:xfrm>
          <a:prstGeom prst="straightConnector1">
            <a:avLst/>
          </a:prstGeom>
          <a:ln w="38100">
            <a:solidFill>
              <a:srgbClr val="FF0000">
                <a:alpha val="44000"/>
              </a:srgb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6B83E1D-A535-DC49-B121-3EB948865854}"/>
              </a:ext>
            </a:extLst>
          </p:cNvPr>
          <p:cNvCxnSpPr>
            <a:cxnSpLocks/>
          </p:cNvCxnSpPr>
          <p:nvPr/>
        </p:nvCxnSpPr>
        <p:spPr>
          <a:xfrm>
            <a:off x="8336845" y="4408824"/>
            <a:ext cx="1179045" cy="121004"/>
          </a:xfrm>
          <a:prstGeom prst="straightConnector1">
            <a:avLst/>
          </a:prstGeom>
          <a:ln w="38100">
            <a:solidFill>
              <a:srgbClr val="FF0000">
                <a:alpha val="44000"/>
              </a:srgb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0E7CADE-0847-D846-AF22-F679090B8D6E}"/>
              </a:ext>
            </a:extLst>
          </p:cNvPr>
          <p:cNvCxnSpPr>
            <a:cxnSpLocks/>
          </p:cNvCxnSpPr>
          <p:nvPr/>
        </p:nvCxnSpPr>
        <p:spPr>
          <a:xfrm flipV="1">
            <a:off x="9515890" y="3551282"/>
            <a:ext cx="1304440" cy="978546"/>
          </a:xfrm>
          <a:prstGeom prst="straightConnector1">
            <a:avLst/>
          </a:prstGeom>
          <a:ln w="38100">
            <a:solidFill>
              <a:srgbClr val="FF0000">
                <a:alpha val="44000"/>
              </a:srgb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5E4896D-CE2F-8A4F-916A-BE0E128AC6B6}"/>
              </a:ext>
            </a:extLst>
          </p:cNvPr>
          <p:cNvCxnSpPr>
            <a:cxnSpLocks/>
          </p:cNvCxnSpPr>
          <p:nvPr/>
        </p:nvCxnSpPr>
        <p:spPr>
          <a:xfrm flipV="1">
            <a:off x="7413345" y="2284543"/>
            <a:ext cx="1315358" cy="1084357"/>
          </a:xfrm>
          <a:prstGeom prst="straightConnector1">
            <a:avLst/>
          </a:prstGeom>
          <a:ln w="38100">
            <a:solidFill>
              <a:srgbClr val="FF0000">
                <a:alpha val="44000"/>
              </a:srgb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96728C77-8D2F-574A-A16F-811E3921A334}"/>
              </a:ext>
            </a:extLst>
          </p:cNvPr>
          <p:cNvCxnSpPr>
            <a:cxnSpLocks/>
          </p:cNvCxnSpPr>
          <p:nvPr/>
        </p:nvCxnSpPr>
        <p:spPr>
          <a:xfrm flipV="1">
            <a:off x="8762117" y="1214218"/>
            <a:ext cx="2571537" cy="1066202"/>
          </a:xfrm>
          <a:prstGeom prst="straightConnector1">
            <a:avLst/>
          </a:prstGeom>
          <a:ln w="38100">
            <a:solidFill>
              <a:srgbClr val="FF0000">
                <a:alpha val="44000"/>
              </a:srgb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Oval 101">
            <a:extLst>
              <a:ext uri="{FF2B5EF4-FFF2-40B4-BE49-F238E27FC236}">
                <a16:creationId xmlns:a16="http://schemas.microsoft.com/office/drawing/2014/main" id="{13E332EF-8D9B-E94B-AFDD-6910EBE956E2}"/>
              </a:ext>
            </a:extLst>
          </p:cNvPr>
          <p:cNvSpPr/>
          <p:nvPr/>
        </p:nvSpPr>
        <p:spPr>
          <a:xfrm>
            <a:off x="5632107" y="5443477"/>
            <a:ext cx="263243" cy="263243"/>
          </a:xfrm>
          <a:prstGeom prst="ellipse">
            <a:avLst/>
          </a:prstGeom>
          <a:solidFill>
            <a:srgbClr val="FF0000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81698F0-EB7C-8A42-995F-B477FC083F5D}"/>
              </a:ext>
            </a:extLst>
          </p:cNvPr>
          <p:cNvSpPr/>
          <p:nvPr/>
        </p:nvSpPr>
        <p:spPr>
          <a:xfrm>
            <a:off x="1507392" y="860795"/>
            <a:ext cx="31704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halkboard" panose="03050602040202020205" pitchFamily="66" charset="77"/>
              </a:rPr>
              <a:t>…and you being here now means you are more advanced than if you started later!</a:t>
            </a:r>
          </a:p>
        </p:txBody>
      </p:sp>
    </p:spTree>
    <p:extLst>
      <p:ext uri="{BB962C8B-B14F-4D97-AF65-F5344CB8AC3E}">
        <p14:creationId xmlns:p14="http://schemas.microsoft.com/office/powerpoint/2010/main" val="4266864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942109" y="1680730"/>
            <a:ext cx="7543800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If you want to do something difficult, what’s important is how much you learn each day, not how much you know when you are 17.</a:t>
            </a:r>
          </a:p>
        </p:txBody>
      </p:sp>
    </p:spTree>
    <p:extLst>
      <p:ext uri="{BB962C8B-B14F-4D97-AF65-F5344CB8AC3E}">
        <p14:creationId xmlns:p14="http://schemas.microsoft.com/office/powerpoint/2010/main" val="2903781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280157-A33E-904D-9060-C1933B47B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2388"/>
            <a:ext cx="9308607" cy="6175612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9F6EB562-2D4A-AC4D-8189-A74A165AD5B6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Some syntax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44CC2A-A628-E14F-8D4C-D2B78A9C67DE}"/>
              </a:ext>
            </a:extLst>
          </p:cNvPr>
          <p:cNvSpPr/>
          <p:nvPr/>
        </p:nvSpPr>
        <p:spPr>
          <a:xfrm>
            <a:off x="1405720" y="2129052"/>
            <a:ext cx="5792748" cy="2879678"/>
          </a:xfrm>
          <a:prstGeom prst="rect">
            <a:avLst/>
          </a:prstGeom>
          <a:solidFill>
            <a:srgbClr val="FFFFFF">
              <a:alpha val="85882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368C98-68E7-3B4E-9E5E-F4608FF3DF05}"/>
              </a:ext>
            </a:extLst>
          </p:cNvPr>
          <p:cNvSpPr txBox="1"/>
          <p:nvPr/>
        </p:nvSpPr>
        <p:spPr>
          <a:xfrm>
            <a:off x="1828801" y="2415654"/>
            <a:ext cx="570476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6C83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this works</a:t>
            </a:r>
          </a:p>
          <a:p>
            <a:r>
              <a:rPr lang="en-US" sz="3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 = sum + num;</a:t>
            </a:r>
          </a:p>
          <a:p>
            <a:endParaRPr lang="en-US" sz="3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3000" b="1" dirty="0">
                <a:solidFill>
                  <a:srgbClr val="6C83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so does this…</a:t>
            </a:r>
          </a:p>
          <a:p>
            <a:r>
              <a:rPr lang="en-US" sz="3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 += num;</a:t>
            </a:r>
          </a:p>
        </p:txBody>
      </p:sp>
    </p:spTree>
    <p:extLst>
      <p:ext uri="{BB962C8B-B14F-4D97-AF65-F5344CB8AC3E}">
        <p14:creationId xmlns:p14="http://schemas.microsoft.com/office/powerpoint/2010/main" val="3584205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280157-A33E-904D-9060-C1933B47B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2388"/>
            <a:ext cx="9308607" cy="6175612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9F6EB562-2D4A-AC4D-8189-A74A165AD5B6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Some syntax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44CC2A-A628-E14F-8D4C-D2B78A9C67DE}"/>
              </a:ext>
            </a:extLst>
          </p:cNvPr>
          <p:cNvSpPr/>
          <p:nvPr/>
        </p:nvSpPr>
        <p:spPr>
          <a:xfrm>
            <a:off x="1637732" y="1501254"/>
            <a:ext cx="6127844" cy="4312691"/>
          </a:xfrm>
          <a:prstGeom prst="rect">
            <a:avLst/>
          </a:prstGeom>
          <a:solidFill>
            <a:srgbClr val="FFFFFF">
              <a:alpha val="85882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368C98-68E7-3B4E-9E5E-F4608FF3DF05}"/>
              </a:ext>
            </a:extLst>
          </p:cNvPr>
          <p:cNvSpPr txBox="1"/>
          <p:nvPr/>
        </p:nvSpPr>
        <p:spPr>
          <a:xfrm>
            <a:off x="2060813" y="1787857"/>
            <a:ext cx="570476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6C83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this works</a:t>
            </a:r>
          </a:p>
          <a:p>
            <a:r>
              <a:rPr lang="en-US" sz="3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 = sum + 1;</a:t>
            </a:r>
          </a:p>
          <a:p>
            <a:endParaRPr lang="en-US" sz="3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3000" b="1" dirty="0">
                <a:solidFill>
                  <a:srgbClr val="6C83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so does this…</a:t>
            </a:r>
          </a:p>
          <a:p>
            <a:r>
              <a:rPr lang="en-US" sz="3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 += 1;</a:t>
            </a:r>
          </a:p>
          <a:p>
            <a:endParaRPr lang="en-US" sz="3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3000" b="1" dirty="0">
                <a:solidFill>
                  <a:srgbClr val="6C83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and this does too</a:t>
            </a:r>
          </a:p>
          <a:p>
            <a:r>
              <a:rPr lang="en-US" sz="3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sum++;</a:t>
            </a:r>
          </a:p>
          <a:p>
            <a:endParaRPr lang="en-US" sz="3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599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280157-A33E-904D-9060-C1933B47B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2388"/>
            <a:ext cx="9308607" cy="6175612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9F6EB562-2D4A-AC4D-8189-A74A165AD5B6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Some syntax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44CC2A-A628-E14F-8D4C-D2B78A9C67DE}"/>
              </a:ext>
            </a:extLst>
          </p:cNvPr>
          <p:cNvSpPr/>
          <p:nvPr/>
        </p:nvSpPr>
        <p:spPr>
          <a:xfrm>
            <a:off x="1637731" y="1501254"/>
            <a:ext cx="5716379" cy="4312691"/>
          </a:xfrm>
          <a:prstGeom prst="rect">
            <a:avLst/>
          </a:prstGeom>
          <a:solidFill>
            <a:srgbClr val="FFFFFF">
              <a:alpha val="85882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368C98-68E7-3B4E-9E5E-F4608FF3DF05}"/>
              </a:ext>
            </a:extLst>
          </p:cNvPr>
          <p:cNvSpPr txBox="1"/>
          <p:nvPr/>
        </p:nvSpPr>
        <p:spPr>
          <a:xfrm>
            <a:off x="2060813" y="1787857"/>
            <a:ext cx="570476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6C83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this works</a:t>
            </a:r>
          </a:p>
          <a:p>
            <a:r>
              <a:rPr lang="en-US" sz="3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 = num </a:t>
            </a:r>
            <a:r>
              <a:rPr lang="en-US" sz="30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</a:t>
            </a:r>
            <a:r>
              <a:rPr lang="en-US" sz="3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1;</a:t>
            </a:r>
          </a:p>
          <a:p>
            <a:endParaRPr lang="en-US" sz="3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3000" b="1" dirty="0">
                <a:solidFill>
                  <a:srgbClr val="6C83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so does this…</a:t>
            </a:r>
          </a:p>
          <a:p>
            <a:r>
              <a:rPr lang="en-US" sz="3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 </a:t>
            </a:r>
            <a:r>
              <a:rPr lang="en-US" sz="30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-=</a:t>
            </a:r>
            <a:r>
              <a:rPr lang="en-US" sz="3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1;</a:t>
            </a:r>
          </a:p>
          <a:p>
            <a:endParaRPr lang="en-US" sz="3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3000" b="1" dirty="0">
                <a:solidFill>
                  <a:srgbClr val="6C83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and this does too</a:t>
            </a:r>
          </a:p>
          <a:p>
            <a:r>
              <a:rPr lang="en-US" sz="3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</a:t>
            </a:r>
            <a:r>
              <a:rPr lang="en-US" sz="30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--</a:t>
            </a:r>
            <a:r>
              <a:rPr lang="en-US" sz="3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endParaRPr lang="en-US" sz="3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37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How do you print “Czech this out!” 100 times?</a:t>
            </a:r>
          </a:p>
        </p:txBody>
      </p:sp>
    </p:spTree>
    <p:extLst>
      <p:ext uri="{BB962C8B-B14F-4D97-AF65-F5344CB8AC3E}">
        <p14:creationId xmlns:p14="http://schemas.microsoft.com/office/powerpoint/2010/main" val="1747893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93181" y="2408666"/>
            <a:ext cx="62696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100;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“Czech this out!”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231F97DB-7CC5-9747-BD73-B1E353DC078F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</a:t>
            </a:r>
          </a:p>
        </p:txBody>
      </p:sp>
    </p:spTree>
    <p:extLst>
      <p:ext uri="{BB962C8B-B14F-4D97-AF65-F5344CB8AC3E}">
        <p14:creationId xmlns:p14="http://schemas.microsoft.com/office/powerpoint/2010/main" val="4006573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93181" y="2430968"/>
            <a:ext cx="617669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100;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“Czech this out!”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extBox 1"/>
          <p:cNvSpPr txBox="1"/>
          <p:nvPr/>
        </p:nvSpPr>
        <p:spPr>
          <a:xfrm rot="20906604">
            <a:off x="490653" y="1382752"/>
            <a:ext cx="2118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Executed once at </a:t>
            </a:r>
            <a:br>
              <a:rPr lang="en-US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</a:br>
            <a:r>
              <a:rPr lang="en-US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the beginning</a:t>
            </a:r>
            <a:br>
              <a:rPr lang="en-US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</a:br>
            <a:r>
              <a:rPr lang="en-US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of the loop</a:t>
            </a:r>
          </a:p>
        </p:txBody>
      </p:sp>
      <p:sp>
        <p:nvSpPr>
          <p:cNvPr id="6" name="TextBox 5"/>
          <p:cNvSpPr txBox="1"/>
          <p:nvPr/>
        </p:nvSpPr>
        <p:spPr>
          <a:xfrm rot="738267">
            <a:off x="6441687" y="1312130"/>
            <a:ext cx="2118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Executed every</a:t>
            </a:r>
            <a:br>
              <a:rPr lang="en-US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</a:br>
            <a:r>
              <a:rPr lang="en-US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time the loop</a:t>
            </a:r>
            <a:br>
              <a:rPr lang="en-US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</a:br>
            <a:r>
              <a:rPr lang="en-US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finishes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83258" y="1091854"/>
            <a:ext cx="2118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Run the body of</a:t>
            </a:r>
            <a:br>
              <a:rPr lang="en-US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</a:br>
            <a:r>
              <a:rPr lang="en-US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the loop if</a:t>
            </a:r>
            <a:br>
              <a:rPr lang="en-US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</a:br>
            <a:r>
              <a:rPr lang="en-US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this is true</a:t>
            </a:r>
          </a:p>
        </p:txBody>
      </p:sp>
      <p:sp>
        <p:nvSpPr>
          <p:cNvPr id="4" name="Freeform 3"/>
          <p:cNvSpPr/>
          <p:nvPr/>
        </p:nvSpPr>
        <p:spPr>
          <a:xfrm>
            <a:off x="1873405" y="2297151"/>
            <a:ext cx="1371599" cy="480821"/>
          </a:xfrm>
          <a:custGeom>
            <a:avLst/>
            <a:gdLst>
              <a:gd name="connsiteX0" fmla="*/ 0 w 1371599"/>
              <a:gd name="connsiteY0" fmla="*/ 0 h 480821"/>
              <a:gd name="connsiteX1" fmla="*/ 33454 w 1371599"/>
              <a:gd name="connsiteY1" fmla="*/ 44605 h 480821"/>
              <a:gd name="connsiteX2" fmla="*/ 1025912 w 1371599"/>
              <a:gd name="connsiteY2" fmla="*/ 278781 h 480821"/>
              <a:gd name="connsiteX3" fmla="*/ 1182029 w 1371599"/>
              <a:gd name="connsiteY3" fmla="*/ 289932 h 480821"/>
              <a:gd name="connsiteX4" fmla="*/ 1248936 w 1371599"/>
              <a:gd name="connsiteY4" fmla="*/ 334537 h 480821"/>
              <a:gd name="connsiteX5" fmla="*/ 1282390 w 1371599"/>
              <a:gd name="connsiteY5" fmla="*/ 345688 h 480821"/>
              <a:gd name="connsiteX6" fmla="*/ 1304693 w 1371599"/>
              <a:gd name="connsiteY6" fmla="*/ 412595 h 480821"/>
              <a:gd name="connsiteX7" fmla="*/ 1326995 w 1371599"/>
              <a:gd name="connsiteY7" fmla="*/ 379142 h 480821"/>
              <a:gd name="connsiteX8" fmla="*/ 1338146 w 1371599"/>
              <a:gd name="connsiteY8" fmla="*/ 356839 h 480821"/>
              <a:gd name="connsiteX9" fmla="*/ 1315844 w 1371599"/>
              <a:gd name="connsiteY9" fmla="*/ 401444 h 480821"/>
              <a:gd name="connsiteX10" fmla="*/ 1260088 w 1371599"/>
              <a:gd name="connsiteY10" fmla="*/ 479503 h 480821"/>
              <a:gd name="connsiteX11" fmla="*/ 1126273 w 1371599"/>
              <a:gd name="connsiteY11" fmla="*/ 479503 h 480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71599" h="480821">
                <a:moveTo>
                  <a:pt x="0" y="0"/>
                </a:moveTo>
                <a:cubicBezTo>
                  <a:pt x="11151" y="14868"/>
                  <a:pt x="16545" y="36892"/>
                  <a:pt x="33454" y="44605"/>
                </a:cubicBezTo>
                <a:cubicBezTo>
                  <a:pt x="683491" y="341114"/>
                  <a:pt x="462599" y="294875"/>
                  <a:pt x="1025912" y="278781"/>
                </a:cubicBezTo>
                <a:cubicBezTo>
                  <a:pt x="1077951" y="282498"/>
                  <a:pt x="1131415" y="277279"/>
                  <a:pt x="1182029" y="289932"/>
                </a:cubicBezTo>
                <a:cubicBezTo>
                  <a:pt x="1208033" y="296433"/>
                  <a:pt x="1223507" y="326061"/>
                  <a:pt x="1248936" y="334537"/>
                </a:cubicBezTo>
                <a:lnTo>
                  <a:pt x="1282390" y="345688"/>
                </a:lnTo>
                <a:cubicBezTo>
                  <a:pt x="1289824" y="367990"/>
                  <a:pt x="1291653" y="432155"/>
                  <a:pt x="1304693" y="412595"/>
                </a:cubicBezTo>
                <a:cubicBezTo>
                  <a:pt x="1312127" y="401444"/>
                  <a:pt x="1318273" y="389317"/>
                  <a:pt x="1326995" y="379142"/>
                </a:cubicBezTo>
                <a:cubicBezTo>
                  <a:pt x="1363050" y="337077"/>
                  <a:pt x="1400585" y="315214"/>
                  <a:pt x="1338146" y="356839"/>
                </a:cubicBezTo>
                <a:cubicBezTo>
                  <a:pt x="1330712" y="371707"/>
                  <a:pt x="1322018" y="386010"/>
                  <a:pt x="1315844" y="401444"/>
                </a:cubicBezTo>
                <a:cubicBezTo>
                  <a:pt x="1296700" y="449304"/>
                  <a:pt x="1312405" y="476015"/>
                  <a:pt x="1260088" y="479503"/>
                </a:cubicBezTo>
                <a:cubicBezTo>
                  <a:pt x="1215582" y="482470"/>
                  <a:pt x="1170878" y="479503"/>
                  <a:pt x="1126273" y="47950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4705815" y="2085278"/>
            <a:ext cx="301083" cy="769434"/>
          </a:xfrm>
          <a:custGeom>
            <a:avLst/>
            <a:gdLst>
              <a:gd name="connsiteX0" fmla="*/ 11151 w 301083"/>
              <a:gd name="connsiteY0" fmla="*/ 0 h 769434"/>
              <a:gd name="connsiteX1" fmla="*/ 22302 w 301083"/>
              <a:gd name="connsiteY1" fmla="*/ 144965 h 769434"/>
              <a:gd name="connsiteX2" fmla="*/ 33453 w 301083"/>
              <a:gd name="connsiteY2" fmla="*/ 189570 h 769434"/>
              <a:gd name="connsiteX3" fmla="*/ 211873 w 301083"/>
              <a:gd name="connsiteY3" fmla="*/ 769434 h 769434"/>
              <a:gd name="connsiteX4" fmla="*/ 223024 w 301083"/>
              <a:gd name="connsiteY4" fmla="*/ 657922 h 769434"/>
              <a:gd name="connsiteX5" fmla="*/ 245326 w 301083"/>
              <a:gd name="connsiteY5" fmla="*/ 635619 h 769434"/>
              <a:gd name="connsiteX6" fmla="*/ 256478 w 301083"/>
              <a:gd name="connsiteY6" fmla="*/ 591014 h 769434"/>
              <a:gd name="connsiteX7" fmla="*/ 301083 w 301083"/>
              <a:gd name="connsiteY7" fmla="*/ 535258 h 769434"/>
              <a:gd name="connsiteX8" fmla="*/ 278780 w 301083"/>
              <a:gd name="connsiteY8" fmla="*/ 602165 h 769434"/>
              <a:gd name="connsiteX9" fmla="*/ 267629 w 301083"/>
              <a:gd name="connsiteY9" fmla="*/ 635619 h 769434"/>
              <a:gd name="connsiteX10" fmla="*/ 223024 w 301083"/>
              <a:gd name="connsiteY10" fmla="*/ 702526 h 769434"/>
              <a:gd name="connsiteX11" fmla="*/ 200722 w 301083"/>
              <a:gd name="connsiteY11" fmla="*/ 735980 h 769434"/>
              <a:gd name="connsiteX12" fmla="*/ 178419 w 301083"/>
              <a:gd name="connsiteY12" fmla="*/ 769434 h 769434"/>
              <a:gd name="connsiteX13" fmla="*/ 111512 w 301083"/>
              <a:gd name="connsiteY13" fmla="*/ 691375 h 769434"/>
              <a:gd name="connsiteX14" fmla="*/ 89209 w 301083"/>
              <a:gd name="connsiteY14" fmla="*/ 669073 h 769434"/>
              <a:gd name="connsiteX15" fmla="*/ 66907 w 301083"/>
              <a:gd name="connsiteY15" fmla="*/ 635619 h 769434"/>
              <a:gd name="connsiteX16" fmla="*/ 33453 w 301083"/>
              <a:gd name="connsiteY16" fmla="*/ 613317 h 769434"/>
              <a:gd name="connsiteX17" fmla="*/ 0 w 301083"/>
              <a:gd name="connsiteY17" fmla="*/ 602165 h 769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1083" h="769434">
                <a:moveTo>
                  <a:pt x="11151" y="0"/>
                </a:moveTo>
                <a:cubicBezTo>
                  <a:pt x="14868" y="48322"/>
                  <a:pt x="16639" y="96833"/>
                  <a:pt x="22302" y="144965"/>
                </a:cubicBezTo>
                <a:cubicBezTo>
                  <a:pt x="24093" y="160186"/>
                  <a:pt x="29001" y="174905"/>
                  <a:pt x="33453" y="189570"/>
                </a:cubicBezTo>
                <a:cubicBezTo>
                  <a:pt x="92197" y="383081"/>
                  <a:pt x="152400" y="576146"/>
                  <a:pt x="211873" y="769434"/>
                </a:cubicBezTo>
                <a:cubicBezTo>
                  <a:pt x="215590" y="732263"/>
                  <a:pt x="213964" y="694163"/>
                  <a:pt x="223024" y="657922"/>
                </a:cubicBezTo>
                <a:cubicBezTo>
                  <a:pt x="225574" y="647722"/>
                  <a:pt x="240624" y="645023"/>
                  <a:pt x="245326" y="635619"/>
                </a:cubicBezTo>
                <a:cubicBezTo>
                  <a:pt x="252180" y="621911"/>
                  <a:pt x="250441" y="605101"/>
                  <a:pt x="256478" y="591014"/>
                </a:cubicBezTo>
                <a:cubicBezTo>
                  <a:pt x="267029" y="566396"/>
                  <a:pt x="283098" y="553243"/>
                  <a:pt x="301083" y="535258"/>
                </a:cubicBezTo>
                <a:lnTo>
                  <a:pt x="278780" y="602165"/>
                </a:lnTo>
                <a:cubicBezTo>
                  <a:pt x="275063" y="613316"/>
                  <a:pt x="274149" y="625839"/>
                  <a:pt x="267629" y="635619"/>
                </a:cubicBezTo>
                <a:lnTo>
                  <a:pt x="223024" y="702526"/>
                </a:lnTo>
                <a:lnTo>
                  <a:pt x="200722" y="735980"/>
                </a:lnTo>
                <a:lnTo>
                  <a:pt x="178419" y="769434"/>
                </a:lnTo>
                <a:cubicBezTo>
                  <a:pt x="107540" y="698555"/>
                  <a:pt x="183045" y="777214"/>
                  <a:pt x="111512" y="691375"/>
                </a:cubicBezTo>
                <a:cubicBezTo>
                  <a:pt x="104781" y="683298"/>
                  <a:pt x="95777" y="677283"/>
                  <a:pt x="89209" y="669073"/>
                </a:cubicBezTo>
                <a:cubicBezTo>
                  <a:pt x="80837" y="658608"/>
                  <a:pt x="76384" y="645096"/>
                  <a:pt x="66907" y="635619"/>
                </a:cubicBezTo>
                <a:cubicBezTo>
                  <a:pt x="57430" y="626142"/>
                  <a:pt x="45440" y="619311"/>
                  <a:pt x="33453" y="613317"/>
                </a:cubicBezTo>
                <a:cubicBezTo>
                  <a:pt x="22940" y="608060"/>
                  <a:pt x="0" y="602165"/>
                  <a:pt x="0" y="602165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6289288" y="2186610"/>
            <a:ext cx="981307" cy="590044"/>
          </a:xfrm>
          <a:custGeom>
            <a:avLst/>
            <a:gdLst>
              <a:gd name="connsiteX0" fmla="*/ 814039 w 814039"/>
              <a:gd name="connsiteY0" fmla="*/ 0 h 468351"/>
              <a:gd name="connsiteX1" fmla="*/ 802888 w 814039"/>
              <a:gd name="connsiteY1" fmla="*/ 66907 h 468351"/>
              <a:gd name="connsiteX2" fmla="*/ 780585 w 814039"/>
              <a:gd name="connsiteY2" fmla="*/ 89210 h 468351"/>
              <a:gd name="connsiteX3" fmla="*/ 635619 w 814039"/>
              <a:gd name="connsiteY3" fmla="*/ 133815 h 468351"/>
              <a:gd name="connsiteX4" fmla="*/ 78058 w 814039"/>
              <a:gd name="connsiteY4" fmla="*/ 323385 h 468351"/>
              <a:gd name="connsiteX5" fmla="*/ 55756 w 814039"/>
              <a:gd name="connsiteY5" fmla="*/ 356839 h 468351"/>
              <a:gd name="connsiteX6" fmla="*/ 33453 w 814039"/>
              <a:gd name="connsiteY6" fmla="*/ 434898 h 468351"/>
              <a:gd name="connsiteX7" fmla="*/ 22302 w 814039"/>
              <a:gd name="connsiteY7" fmla="*/ 468351 h 468351"/>
              <a:gd name="connsiteX8" fmla="*/ 11151 w 814039"/>
              <a:gd name="connsiteY8" fmla="*/ 345688 h 468351"/>
              <a:gd name="connsiteX9" fmla="*/ 0 w 814039"/>
              <a:gd name="connsiteY9" fmla="*/ 289932 h 468351"/>
              <a:gd name="connsiteX10" fmla="*/ 11151 w 814039"/>
              <a:gd name="connsiteY10" fmla="*/ 334537 h 468351"/>
              <a:gd name="connsiteX11" fmla="*/ 55756 w 814039"/>
              <a:gd name="connsiteY11" fmla="*/ 446049 h 468351"/>
              <a:gd name="connsiteX12" fmla="*/ 78058 w 814039"/>
              <a:gd name="connsiteY12" fmla="*/ 423746 h 468351"/>
              <a:gd name="connsiteX13" fmla="*/ 122663 w 814039"/>
              <a:gd name="connsiteY13" fmla="*/ 412595 h 468351"/>
              <a:gd name="connsiteX14" fmla="*/ 156117 w 814039"/>
              <a:gd name="connsiteY14" fmla="*/ 401444 h 468351"/>
              <a:gd name="connsiteX15" fmla="*/ 234175 w 814039"/>
              <a:gd name="connsiteY15" fmla="*/ 390293 h 4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14039" h="468351">
                <a:moveTo>
                  <a:pt x="814039" y="0"/>
                </a:moveTo>
                <a:cubicBezTo>
                  <a:pt x="810322" y="22302"/>
                  <a:pt x="810827" y="45737"/>
                  <a:pt x="802888" y="66907"/>
                </a:cubicBezTo>
                <a:cubicBezTo>
                  <a:pt x="799196" y="76751"/>
                  <a:pt x="788795" y="82642"/>
                  <a:pt x="780585" y="89210"/>
                </a:cubicBezTo>
                <a:cubicBezTo>
                  <a:pt x="721018" y="136864"/>
                  <a:pt x="744924" y="96652"/>
                  <a:pt x="635619" y="133815"/>
                </a:cubicBezTo>
                <a:lnTo>
                  <a:pt x="78058" y="323385"/>
                </a:lnTo>
                <a:cubicBezTo>
                  <a:pt x="70624" y="334536"/>
                  <a:pt x="61749" y="344852"/>
                  <a:pt x="55756" y="356839"/>
                </a:cubicBezTo>
                <a:cubicBezTo>
                  <a:pt x="46846" y="374660"/>
                  <a:pt x="38215" y="418230"/>
                  <a:pt x="33453" y="434898"/>
                </a:cubicBezTo>
                <a:cubicBezTo>
                  <a:pt x="30224" y="446200"/>
                  <a:pt x="26019" y="457200"/>
                  <a:pt x="22302" y="468351"/>
                </a:cubicBezTo>
                <a:cubicBezTo>
                  <a:pt x="18585" y="427463"/>
                  <a:pt x="16243" y="386427"/>
                  <a:pt x="11151" y="345688"/>
                </a:cubicBezTo>
                <a:cubicBezTo>
                  <a:pt x="8800" y="326881"/>
                  <a:pt x="0" y="308885"/>
                  <a:pt x="0" y="289932"/>
                </a:cubicBezTo>
                <a:cubicBezTo>
                  <a:pt x="0" y="274606"/>
                  <a:pt x="6747" y="319857"/>
                  <a:pt x="11151" y="334537"/>
                </a:cubicBezTo>
                <a:cubicBezTo>
                  <a:pt x="31820" y="403436"/>
                  <a:pt x="27811" y="390160"/>
                  <a:pt x="55756" y="446049"/>
                </a:cubicBezTo>
                <a:cubicBezTo>
                  <a:pt x="63190" y="438615"/>
                  <a:pt x="68654" y="428448"/>
                  <a:pt x="78058" y="423746"/>
                </a:cubicBezTo>
                <a:cubicBezTo>
                  <a:pt x="91766" y="416892"/>
                  <a:pt x="107927" y="416805"/>
                  <a:pt x="122663" y="412595"/>
                </a:cubicBezTo>
                <a:cubicBezTo>
                  <a:pt x="133965" y="409366"/>
                  <a:pt x="144642" y="403994"/>
                  <a:pt x="156117" y="401444"/>
                </a:cubicBezTo>
                <a:cubicBezTo>
                  <a:pt x="209047" y="389682"/>
                  <a:pt x="203315" y="390293"/>
                  <a:pt x="234175" y="39029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77292C7-B05A-0B47-94E6-D4A17F3CA5B2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</a:t>
            </a:r>
          </a:p>
        </p:txBody>
      </p:sp>
    </p:spTree>
    <p:extLst>
      <p:ext uri="{BB962C8B-B14F-4D97-AF65-F5344CB8AC3E}">
        <p14:creationId xmlns:p14="http://schemas.microsoft.com/office/powerpoint/2010/main" val="287751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4" grpId="0" animBg="1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231F97DB-7CC5-9747-BD73-B1E353DC078F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Plan for today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F245DF-0326-1846-876C-C5F5DA087459}"/>
              </a:ext>
            </a:extLst>
          </p:cNvPr>
          <p:cNvSpPr txBox="1"/>
          <p:nvPr/>
        </p:nvSpPr>
        <p:spPr>
          <a:xfrm>
            <a:off x="462197" y="1309698"/>
            <a:ext cx="79622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Green Screen</a:t>
            </a:r>
          </a:p>
          <a:p>
            <a:r>
              <a:rPr lang="en-US" sz="3600" dirty="0"/>
              <a:t>Single looping: a deeper look</a:t>
            </a:r>
          </a:p>
          <a:p>
            <a:r>
              <a:rPr lang="en-US" sz="3600" dirty="0"/>
              <a:t>Nested looping</a:t>
            </a:r>
          </a:p>
          <a:p>
            <a:r>
              <a:rPr lang="en-US" sz="3600" dirty="0"/>
              <a:t>Drawing grids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575F59-5B18-0740-8D1C-8B265B5505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4" t="8728"/>
          <a:stretch/>
        </p:blipFill>
        <p:spPr>
          <a:xfrm>
            <a:off x="3487119" y="3053166"/>
            <a:ext cx="5656881" cy="361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42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93181" y="2430968"/>
            <a:ext cx="60853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“Czech this out!”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10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11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3EC826E-A039-914C-B246-E1C8E6F8316A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</a:t>
            </a:r>
          </a:p>
        </p:txBody>
      </p:sp>
    </p:spTree>
    <p:extLst>
      <p:ext uri="{BB962C8B-B14F-4D97-AF65-F5344CB8AC3E}">
        <p14:creationId xmlns:p14="http://schemas.microsoft.com/office/powerpoint/2010/main" val="906707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93181" y="2430968"/>
            <a:ext cx="79287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“Czech this out!”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572323" y="2823317"/>
            <a:ext cx="5999355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9A79FA18-2EDD-0D46-8A6D-E76C2BCF78D0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</a:t>
            </a:r>
          </a:p>
        </p:txBody>
      </p:sp>
    </p:spTree>
    <p:extLst>
      <p:ext uri="{BB962C8B-B14F-4D97-AF65-F5344CB8AC3E}">
        <p14:creationId xmlns:p14="http://schemas.microsoft.com/office/powerpoint/2010/main" val="2422891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93181" y="2430968"/>
            <a:ext cx="60853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“Czech this out!”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430966" y="2845619"/>
            <a:ext cx="172843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0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1AAF33CF-DC5F-2346-830A-BA091629D425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</a:t>
            </a:r>
          </a:p>
        </p:txBody>
      </p:sp>
    </p:spTree>
    <p:extLst>
      <p:ext uri="{BB962C8B-B14F-4D97-AF65-F5344CB8AC3E}">
        <p14:creationId xmlns:p14="http://schemas.microsoft.com/office/powerpoint/2010/main" val="1005705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93181" y="2430968"/>
            <a:ext cx="60853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“Czech this out!”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48975" y="2812165"/>
            <a:ext cx="108166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0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3AD182CA-E07F-E842-8D1E-0055872A9850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</a:t>
            </a:r>
          </a:p>
        </p:txBody>
      </p:sp>
    </p:spTree>
    <p:extLst>
      <p:ext uri="{BB962C8B-B14F-4D97-AF65-F5344CB8AC3E}">
        <p14:creationId xmlns:p14="http://schemas.microsoft.com/office/powerpoint/2010/main" val="668763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93181" y="2430968"/>
            <a:ext cx="60853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“Czech this out!”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062975" y="3213609"/>
            <a:ext cx="6867016" cy="474501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0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Czech this out!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AAD170E-5BF3-3D4F-A25B-55CA48C29705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</a:t>
            </a:r>
          </a:p>
        </p:txBody>
      </p:sp>
    </p:spTree>
    <p:extLst>
      <p:ext uri="{BB962C8B-B14F-4D97-AF65-F5344CB8AC3E}">
        <p14:creationId xmlns:p14="http://schemas.microsoft.com/office/powerpoint/2010/main" val="2649297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93181" y="2430968"/>
            <a:ext cx="60853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“Czech this out!”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664819" y="2834469"/>
            <a:ext cx="747131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en-US" sz="3200" b="0" dirty="0">
              <a:solidFill>
                <a:srgbClr val="FF0000"/>
              </a:solidFill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Czech this out!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107DEDDD-D0A9-B743-840E-0937C7C05C90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</a:t>
            </a:r>
          </a:p>
        </p:txBody>
      </p:sp>
    </p:spTree>
    <p:extLst>
      <p:ext uri="{BB962C8B-B14F-4D97-AF65-F5344CB8AC3E}">
        <p14:creationId xmlns:p14="http://schemas.microsoft.com/office/powerpoint/2010/main" val="3515344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93181" y="2430968"/>
            <a:ext cx="60853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“Czech this out!”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48975" y="2823318"/>
            <a:ext cx="108166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1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Czech this out!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A1BBBA5-A45D-5F41-9587-729532B87266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</a:t>
            </a:r>
          </a:p>
        </p:txBody>
      </p:sp>
    </p:spTree>
    <p:extLst>
      <p:ext uri="{BB962C8B-B14F-4D97-AF65-F5344CB8AC3E}">
        <p14:creationId xmlns:p14="http://schemas.microsoft.com/office/powerpoint/2010/main" val="1078902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93181" y="2430968"/>
            <a:ext cx="60853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“Czech this out!”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062975" y="3224761"/>
            <a:ext cx="7058980" cy="463349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1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Czech this out!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Czech this out!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1A2981D1-B0BC-7840-874C-07884533CBBF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</a:t>
            </a:r>
          </a:p>
        </p:txBody>
      </p:sp>
    </p:spTree>
    <p:extLst>
      <p:ext uri="{BB962C8B-B14F-4D97-AF65-F5344CB8AC3E}">
        <p14:creationId xmlns:p14="http://schemas.microsoft.com/office/powerpoint/2010/main" val="3222878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93181" y="2430968"/>
            <a:ext cx="60853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“Czech this out!”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642517" y="2834469"/>
            <a:ext cx="72483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>
                <a:solidFill>
                  <a:srgbClr val="FF0000"/>
                </a:solidFill>
              </a:rPr>
              <a:t>2</a:t>
            </a:r>
            <a:endParaRPr lang="en-US" sz="3200" b="0" dirty="0">
              <a:solidFill>
                <a:srgbClr val="FF0000"/>
              </a:solidFill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Czech this out!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Czech this out!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5B0936CF-6180-7A4C-BA55-839EE882B2D6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</a:t>
            </a:r>
          </a:p>
        </p:txBody>
      </p:sp>
    </p:spTree>
    <p:extLst>
      <p:ext uri="{BB962C8B-B14F-4D97-AF65-F5344CB8AC3E}">
        <p14:creationId xmlns:p14="http://schemas.microsoft.com/office/powerpoint/2010/main" val="40147016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93181" y="2430968"/>
            <a:ext cx="60853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“Czech this out!”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04371" y="2823318"/>
            <a:ext cx="110397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2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Czech this out!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Czech this out!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42014E50-26E4-9A41-951B-FFA1B796C134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</a:t>
            </a:r>
          </a:p>
        </p:txBody>
      </p:sp>
    </p:spTree>
    <p:extLst>
      <p:ext uri="{BB962C8B-B14F-4D97-AF65-F5344CB8AC3E}">
        <p14:creationId xmlns:p14="http://schemas.microsoft.com/office/powerpoint/2010/main" val="1861302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BD0C9FF-FD65-634F-8663-22085D6B1D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36"/>
          <a:stretch/>
        </p:blipFill>
        <p:spPr>
          <a:xfrm>
            <a:off x="0" y="736277"/>
            <a:ext cx="4564224" cy="6121723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231F97DB-7CC5-9747-BD73-B1E353DC078F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Julia in the past</a:t>
            </a:r>
          </a:p>
        </p:txBody>
      </p:sp>
    </p:spTree>
    <p:extLst>
      <p:ext uri="{BB962C8B-B14F-4D97-AF65-F5344CB8AC3E}">
        <p14:creationId xmlns:p14="http://schemas.microsoft.com/office/powerpoint/2010/main" val="2000202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93181" y="2430968"/>
            <a:ext cx="60853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“Czech this out!”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040673" y="3213609"/>
            <a:ext cx="6928229" cy="474501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2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Czech this out!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Czech this out!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287381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Czech this out!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A00926DB-5FE0-EF47-8557-3AF7E9723FD6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</a:t>
            </a:r>
          </a:p>
        </p:txBody>
      </p:sp>
    </p:spTree>
    <p:extLst>
      <p:ext uri="{BB962C8B-B14F-4D97-AF65-F5344CB8AC3E}">
        <p14:creationId xmlns:p14="http://schemas.microsoft.com/office/powerpoint/2010/main" val="1066471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93181" y="2430968"/>
            <a:ext cx="60853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“Czech this out!”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675971" y="2856771"/>
            <a:ext cx="669072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>
                <a:solidFill>
                  <a:srgbClr val="FF0000"/>
                </a:solidFill>
              </a:rPr>
              <a:t>3</a:t>
            </a:r>
            <a:endParaRPr lang="en-US" sz="3200" b="0" dirty="0">
              <a:solidFill>
                <a:srgbClr val="FF0000"/>
              </a:solidFill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Czech this out!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Czech this out!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287381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Czech this out!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CA2A4F2C-A8F1-D64C-A741-BC38AAE98C08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</a:t>
            </a:r>
          </a:p>
        </p:txBody>
      </p:sp>
    </p:spTree>
    <p:extLst>
      <p:ext uri="{BB962C8B-B14F-4D97-AF65-F5344CB8AC3E}">
        <p14:creationId xmlns:p14="http://schemas.microsoft.com/office/powerpoint/2010/main" val="9098154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93181" y="2430968"/>
            <a:ext cx="60853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“Czech this out!”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60127" y="2823317"/>
            <a:ext cx="1081668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3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Czech this out!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Czech this out!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287381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Czech this out!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7AA955A4-6D1C-3643-AB2B-B84FF66FE721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</a:t>
            </a:r>
          </a:p>
        </p:txBody>
      </p:sp>
    </p:spTree>
    <p:extLst>
      <p:ext uri="{BB962C8B-B14F-4D97-AF65-F5344CB8AC3E}">
        <p14:creationId xmlns:p14="http://schemas.microsoft.com/office/powerpoint/2010/main" val="39133965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93181" y="2430968"/>
            <a:ext cx="60853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“Czech this out!”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694986" y="3971892"/>
            <a:ext cx="1873404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Czech this out!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Czech this out!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287381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Czech this out!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AD9D917A-F2ED-E24B-96F3-A61EF042EB51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</a:t>
            </a:r>
          </a:p>
        </p:txBody>
      </p:sp>
    </p:spTree>
    <p:extLst>
      <p:ext uri="{BB962C8B-B14F-4D97-AF65-F5344CB8AC3E}">
        <p14:creationId xmlns:p14="http://schemas.microsoft.com/office/powerpoint/2010/main" val="24814398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60853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“Czech this out!”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Czech this out!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Czech this out!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287381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Czech this out!</a:t>
            </a:r>
          </a:p>
        </p:txBody>
      </p:sp>
    </p:spTree>
    <p:extLst>
      <p:ext uri="{BB962C8B-B14F-4D97-AF65-F5344CB8AC3E}">
        <p14:creationId xmlns:p14="http://schemas.microsoft.com/office/powerpoint/2010/main" val="33834250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274838"/>
            <a:ext cx="9677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Think for a minute,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then talk to the person next to you:</a:t>
            </a:r>
          </a:p>
          <a:p>
            <a:pPr algn="ctr"/>
            <a:endParaRPr lang="en-US" sz="3600" dirty="0">
              <a:solidFill>
                <a:schemeClr val="bg1"/>
              </a:solidFill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How would we print the first 100 even numbers?</a:t>
            </a:r>
          </a:p>
        </p:txBody>
      </p:sp>
    </p:spTree>
    <p:extLst>
      <p:ext uri="{BB962C8B-B14F-4D97-AF65-F5344CB8AC3E}">
        <p14:creationId xmlns:p14="http://schemas.microsoft.com/office/powerpoint/2010/main" val="35224519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49369" y="761369"/>
            <a:ext cx="12688354" cy="5081654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Use the loop variable!</a:t>
            </a:r>
          </a:p>
        </p:txBody>
      </p:sp>
    </p:spTree>
    <p:extLst>
      <p:ext uri="{BB962C8B-B14F-4D97-AF65-F5344CB8AC3E}">
        <p14:creationId xmlns:p14="http://schemas.microsoft.com/office/powerpoint/2010/main" val="26407908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4546" y="802886"/>
            <a:ext cx="2261615" cy="5731727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DDACB17A-6B52-AD44-85A1-E376C4FFF952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</p:spTree>
    <p:extLst>
      <p:ext uri="{BB962C8B-B14F-4D97-AF65-F5344CB8AC3E}">
        <p14:creationId xmlns:p14="http://schemas.microsoft.com/office/powerpoint/2010/main" val="5973331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93181" y="2430968"/>
            <a:ext cx="63610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NUMS;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0A7E56F-FD50-B44B-9DA8-19975528E093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</p:spTree>
    <p:extLst>
      <p:ext uri="{BB962C8B-B14F-4D97-AF65-F5344CB8AC3E}">
        <p14:creationId xmlns:p14="http://schemas.microsoft.com/office/powerpoint/2010/main" val="1131970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AD7AA5DC-E5FA-2E4F-A6A9-598E5C9DEAEA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</p:spTree>
    <p:extLst>
      <p:ext uri="{BB962C8B-B14F-4D97-AF65-F5344CB8AC3E}">
        <p14:creationId xmlns:p14="http://schemas.microsoft.com/office/powerpoint/2010/main" val="331597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BD0C9FF-FD65-634F-8663-22085D6B1D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36"/>
          <a:stretch/>
        </p:blipFill>
        <p:spPr>
          <a:xfrm>
            <a:off x="0" y="736277"/>
            <a:ext cx="4564224" cy="6121723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231F97DB-7CC5-9747-BD73-B1E353DC078F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Julia in the past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04AB71-8717-EF44-ABF2-1D6D6AD6E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562" y="736277"/>
            <a:ext cx="5362414" cy="31299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3FA78C-D2BD-FB46-88BA-59D5919BEF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8562" y="3731283"/>
            <a:ext cx="5362414" cy="312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160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650380" y="2845619"/>
            <a:ext cx="5464098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2F03D4A5-B8B7-EF41-873A-8B9446765A0D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</p:spTree>
    <p:extLst>
      <p:ext uri="{BB962C8B-B14F-4D97-AF65-F5344CB8AC3E}">
        <p14:creationId xmlns:p14="http://schemas.microsoft.com/office/powerpoint/2010/main" val="36302592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430966" y="2845619"/>
            <a:ext cx="172843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0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26B61E17-1889-C741-906B-0E7794546915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</p:spTree>
    <p:extLst>
      <p:ext uri="{BB962C8B-B14F-4D97-AF65-F5344CB8AC3E}">
        <p14:creationId xmlns:p14="http://schemas.microsoft.com/office/powerpoint/2010/main" val="19244208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48976" y="2845619"/>
            <a:ext cx="1059366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0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3381B24-ECE1-1C41-8F66-526DE88AD4A4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</p:spTree>
    <p:extLst>
      <p:ext uri="{BB962C8B-B14F-4D97-AF65-F5344CB8AC3E}">
        <p14:creationId xmlns:p14="http://schemas.microsoft.com/office/powerpoint/2010/main" val="3248399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118731" y="3213609"/>
            <a:ext cx="2899317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0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BEE04BA-2FD6-4845-A035-94EAD95BBF18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</p:spTree>
    <p:extLst>
      <p:ext uri="{BB962C8B-B14F-4D97-AF65-F5344CB8AC3E}">
        <p14:creationId xmlns:p14="http://schemas.microsoft.com/office/powerpoint/2010/main" val="28288551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631366" y="2823316"/>
            <a:ext cx="72483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en-US" sz="3200" b="0" dirty="0">
              <a:solidFill>
                <a:srgbClr val="FF0000"/>
              </a:solidFill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FFEA5EB-DC70-8E4B-8BAD-989C5FD50043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</p:spTree>
    <p:extLst>
      <p:ext uri="{BB962C8B-B14F-4D97-AF65-F5344CB8AC3E}">
        <p14:creationId xmlns:p14="http://schemas.microsoft.com/office/powerpoint/2010/main" val="8755107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37825" y="2823316"/>
            <a:ext cx="1081668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1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6738EDA9-B7E8-F142-8882-6B0A718568B6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</p:spTree>
    <p:extLst>
      <p:ext uri="{BB962C8B-B14F-4D97-AF65-F5344CB8AC3E}">
        <p14:creationId xmlns:p14="http://schemas.microsoft.com/office/powerpoint/2010/main" val="39944721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096428" y="3213609"/>
            <a:ext cx="2899317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1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BF84318A-2F05-C84C-BDB9-56EB99A0457B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</p:spTree>
    <p:extLst>
      <p:ext uri="{BB962C8B-B14F-4D97-AF65-F5344CB8AC3E}">
        <p14:creationId xmlns:p14="http://schemas.microsoft.com/office/powerpoint/2010/main" val="11627173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597912" y="2823316"/>
            <a:ext cx="72483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>
                <a:solidFill>
                  <a:srgbClr val="FF0000"/>
                </a:solidFill>
              </a:rPr>
              <a:t>2</a:t>
            </a:r>
            <a:endParaRPr lang="en-US" sz="3200" b="0" dirty="0">
              <a:solidFill>
                <a:srgbClr val="FF0000"/>
              </a:solidFill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0FE0FD35-D21E-3444-8F94-A2B1C20AA156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</p:spTree>
    <p:extLst>
      <p:ext uri="{BB962C8B-B14F-4D97-AF65-F5344CB8AC3E}">
        <p14:creationId xmlns:p14="http://schemas.microsoft.com/office/powerpoint/2010/main" val="22315746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82428" y="2823316"/>
            <a:ext cx="1014761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2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07A93B91-235D-7B4E-8472-637A3E14C7ED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</p:spTree>
    <p:extLst>
      <p:ext uri="{BB962C8B-B14F-4D97-AF65-F5344CB8AC3E}">
        <p14:creationId xmlns:p14="http://schemas.microsoft.com/office/powerpoint/2010/main" val="21438686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085277" y="3224760"/>
            <a:ext cx="2966225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2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34313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4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C649D7CA-49A9-E44E-982D-D1D416FF3BC3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</p:spTree>
    <p:extLst>
      <p:ext uri="{BB962C8B-B14F-4D97-AF65-F5344CB8AC3E}">
        <p14:creationId xmlns:p14="http://schemas.microsoft.com/office/powerpoint/2010/main" val="2320967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B54610-2C12-F94F-9D26-8488C99BDB98}"/>
              </a:ext>
            </a:extLst>
          </p:cNvPr>
          <p:cNvCxnSpPr/>
          <p:nvPr/>
        </p:nvCxnSpPr>
        <p:spPr>
          <a:xfrm flipV="1">
            <a:off x="1343890" y="942110"/>
            <a:ext cx="0" cy="515389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7FD223-4E81-8C40-97BB-E34A9DDF5312}"/>
              </a:ext>
            </a:extLst>
          </p:cNvPr>
          <p:cNvCxnSpPr>
            <a:cxnSpLocks/>
          </p:cNvCxnSpPr>
          <p:nvPr/>
        </p:nvCxnSpPr>
        <p:spPr>
          <a:xfrm>
            <a:off x="872835" y="5805055"/>
            <a:ext cx="3311238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6500F59-C541-8441-AE70-7092F8D4ABCE}"/>
              </a:ext>
            </a:extLst>
          </p:cNvPr>
          <p:cNvSpPr/>
          <p:nvPr/>
        </p:nvSpPr>
        <p:spPr>
          <a:xfrm rot="16200000">
            <a:off x="-682359" y="2962642"/>
            <a:ext cx="29164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halkboard" panose="03050602040202020205" pitchFamily="66" charset="77"/>
              </a:rPr>
              <a:t>programming ability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4EFC01-E9C8-2447-B06B-550C2E2C5DF6}"/>
              </a:ext>
            </a:extLst>
          </p:cNvPr>
          <p:cNvSpPr/>
          <p:nvPr/>
        </p:nvSpPr>
        <p:spPr>
          <a:xfrm>
            <a:off x="2318592" y="6010641"/>
            <a:ext cx="8014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halkboard" panose="03050602040202020205" pitchFamily="66" charset="77"/>
              </a:rPr>
              <a:t>time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1BCBA6-530E-5642-BF43-492F0D0D6014}"/>
              </a:ext>
            </a:extLst>
          </p:cNvPr>
          <p:cNvSpPr/>
          <p:nvPr/>
        </p:nvSpPr>
        <p:spPr>
          <a:xfrm>
            <a:off x="2008905" y="5430973"/>
            <a:ext cx="263243" cy="263243"/>
          </a:xfrm>
          <a:prstGeom prst="ellipse">
            <a:avLst/>
          </a:prstGeom>
          <a:solidFill>
            <a:srgbClr val="0027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03D162-998A-B04F-BF54-9FC17B779894}"/>
              </a:ext>
            </a:extLst>
          </p:cNvPr>
          <p:cNvSpPr/>
          <p:nvPr/>
        </p:nvSpPr>
        <p:spPr>
          <a:xfrm>
            <a:off x="2022757" y="4696680"/>
            <a:ext cx="263243" cy="26324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43B585DC-307D-BC45-B848-87024592D2D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The beginning of my journey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9FADC5-EBA1-CF45-A0A0-8393ED98ADD0}"/>
              </a:ext>
            </a:extLst>
          </p:cNvPr>
          <p:cNvSpPr txBox="1"/>
          <p:nvPr/>
        </p:nvSpPr>
        <p:spPr>
          <a:xfrm>
            <a:off x="2355273" y="5264727"/>
            <a:ext cx="6797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27FF"/>
                </a:solidFill>
                <a:latin typeface="Chalkboard" panose="03050602040202020205" pitchFamily="66" charset="77"/>
              </a:rPr>
              <a:t>me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B9EBE7-E497-474D-BCDE-3114C7F56CCD}"/>
              </a:ext>
            </a:extLst>
          </p:cNvPr>
          <p:cNvSpPr/>
          <p:nvPr/>
        </p:nvSpPr>
        <p:spPr>
          <a:xfrm>
            <a:off x="2371953" y="4546661"/>
            <a:ext cx="232076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  <a:latin typeface="Chalkboard" panose="03050602040202020205" pitchFamily="66" charset="77"/>
              </a:rPr>
              <a:t>my neighbor</a:t>
            </a:r>
          </a:p>
        </p:txBody>
      </p:sp>
    </p:spTree>
    <p:extLst>
      <p:ext uri="{BB962C8B-B14F-4D97-AF65-F5344CB8AC3E}">
        <p14:creationId xmlns:p14="http://schemas.microsoft.com/office/powerpoint/2010/main" val="3328677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0" grpId="0"/>
      <p:bldP spid="2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631366" y="2834467"/>
            <a:ext cx="702528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>
                <a:solidFill>
                  <a:srgbClr val="FF0000"/>
                </a:solidFill>
              </a:rPr>
              <a:t>3</a:t>
            </a:r>
            <a:endParaRPr lang="en-US" sz="3200" b="0" dirty="0">
              <a:solidFill>
                <a:srgbClr val="FF0000"/>
              </a:solidFill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34313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4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93F525C2-8CFA-E641-B957-7F9FD2BAA0FF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</p:spTree>
    <p:extLst>
      <p:ext uri="{BB962C8B-B14F-4D97-AF65-F5344CB8AC3E}">
        <p14:creationId xmlns:p14="http://schemas.microsoft.com/office/powerpoint/2010/main" val="12557336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15521" y="2834467"/>
            <a:ext cx="1103971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3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34313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4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8DF1670B-3685-224D-A1AC-5E95B596A051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</p:spTree>
    <p:extLst>
      <p:ext uri="{BB962C8B-B14F-4D97-AF65-F5344CB8AC3E}">
        <p14:creationId xmlns:p14="http://schemas.microsoft.com/office/powerpoint/2010/main" val="32390057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728439" y="4005346"/>
            <a:ext cx="1103971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3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34313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4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50DE8EED-7CED-0945-B075-FB04F2F20EA3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</p:spTree>
    <p:extLst>
      <p:ext uri="{BB962C8B-B14F-4D97-AF65-F5344CB8AC3E}">
        <p14:creationId xmlns:p14="http://schemas.microsoft.com/office/powerpoint/2010/main" val="42873087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34313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4270986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Draw a grid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7B54F6-3C66-D349-90CF-973021AFB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203" y="884910"/>
            <a:ext cx="5785593" cy="59730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375EEE-1A79-7845-AF9D-94FD880E4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203" y="884910"/>
            <a:ext cx="5785593" cy="597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7347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nested for loops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2339" y="1473500"/>
            <a:ext cx="802174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j = 0; j &lt; 2;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j++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” +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+ “, j = “ + j);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381227"/>
            <a:ext cx="5402263" cy="2190056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652961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err="1">
                <a:latin typeface="Courier New" pitchFamily="1" charset="0"/>
              </a:rPr>
              <a:t>i</a:t>
            </a:r>
            <a:r>
              <a:rPr lang="en-US" sz="1600" dirty="0">
                <a:latin typeface="Courier New" pitchFamily="1" charset="0"/>
              </a:rPr>
              <a:t> = 0, j = 0</a:t>
            </a:r>
          </a:p>
        </p:txBody>
      </p:sp>
      <p:sp>
        <p:nvSpPr>
          <p:cNvPr id="13" name="Text Box 22">
            <a:extLst>
              <a:ext uri="{FF2B5EF4-FFF2-40B4-BE49-F238E27FC236}">
                <a16:creationId xmlns:a16="http://schemas.microsoft.com/office/drawing/2014/main" id="{0DB16A0D-AD9A-4040-98C3-7736B58143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8613" y="4923782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err="1">
                <a:latin typeface="Courier New" pitchFamily="1" charset="0"/>
              </a:rPr>
              <a:t>i</a:t>
            </a:r>
            <a:r>
              <a:rPr lang="en-US" sz="1600" dirty="0">
                <a:latin typeface="Courier New" pitchFamily="1" charset="0"/>
              </a:rPr>
              <a:t> = 0, j = 1</a:t>
            </a:r>
          </a:p>
        </p:txBody>
      </p:sp>
      <p:sp>
        <p:nvSpPr>
          <p:cNvPr id="14" name="Text Box 22">
            <a:extLst>
              <a:ext uri="{FF2B5EF4-FFF2-40B4-BE49-F238E27FC236}">
                <a16:creationId xmlns:a16="http://schemas.microsoft.com/office/drawing/2014/main" id="{40623ED0-D040-394B-A2C5-83EDAB79F5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2904" y="519834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err="1">
                <a:latin typeface="Courier New" pitchFamily="1" charset="0"/>
              </a:rPr>
              <a:t>i</a:t>
            </a:r>
            <a:r>
              <a:rPr lang="en-US" sz="1600" dirty="0">
                <a:latin typeface="Courier New" pitchFamily="1" charset="0"/>
              </a:rPr>
              <a:t> = 1, j = 0</a:t>
            </a:r>
          </a:p>
        </p:txBody>
      </p:sp>
      <p:sp>
        <p:nvSpPr>
          <p:cNvPr id="15" name="Text Box 22">
            <a:extLst>
              <a:ext uri="{FF2B5EF4-FFF2-40B4-BE49-F238E27FC236}">
                <a16:creationId xmlns:a16="http://schemas.microsoft.com/office/drawing/2014/main" id="{8B20EC81-7F27-414B-A857-B65D540A8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6833" y="5468564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err="1">
                <a:latin typeface="Courier New" pitchFamily="1" charset="0"/>
              </a:rPr>
              <a:t>i</a:t>
            </a:r>
            <a:r>
              <a:rPr lang="en-US" sz="1600" dirty="0">
                <a:latin typeface="Courier New" pitchFamily="1" charset="0"/>
              </a:rPr>
              <a:t> = 1, j = 1</a:t>
            </a:r>
          </a:p>
        </p:txBody>
      </p:sp>
      <p:sp>
        <p:nvSpPr>
          <p:cNvPr id="16" name="Text Box 22">
            <a:extLst>
              <a:ext uri="{FF2B5EF4-FFF2-40B4-BE49-F238E27FC236}">
                <a16:creationId xmlns:a16="http://schemas.microsoft.com/office/drawing/2014/main" id="{AF984384-0078-964C-BBC3-E8187FA562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2904" y="576082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err="1">
                <a:latin typeface="Courier New" pitchFamily="1" charset="0"/>
              </a:rPr>
              <a:t>i</a:t>
            </a:r>
            <a:r>
              <a:rPr lang="en-US" sz="1600" dirty="0">
                <a:latin typeface="Courier New" pitchFamily="1" charset="0"/>
              </a:rPr>
              <a:t> = 2, j = 0</a:t>
            </a:r>
          </a:p>
        </p:txBody>
      </p:sp>
      <p:sp>
        <p:nvSpPr>
          <p:cNvPr id="17" name="Text Box 22">
            <a:extLst>
              <a:ext uri="{FF2B5EF4-FFF2-40B4-BE49-F238E27FC236}">
                <a16:creationId xmlns:a16="http://schemas.microsoft.com/office/drawing/2014/main" id="{EF282799-F34F-0C49-B295-5D1D67D185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5822" y="602170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err="1">
                <a:latin typeface="Courier New" pitchFamily="1" charset="0"/>
              </a:rPr>
              <a:t>i</a:t>
            </a:r>
            <a:r>
              <a:rPr lang="en-US" sz="1600" dirty="0">
                <a:latin typeface="Courier New" pitchFamily="1" charset="0"/>
              </a:rPr>
              <a:t> = 2, j = 1</a:t>
            </a:r>
          </a:p>
        </p:txBody>
      </p:sp>
    </p:spTree>
    <p:extLst>
      <p:ext uri="{BB962C8B-B14F-4D97-AF65-F5344CB8AC3E}">
        <p14:creationId xmlns:p14="http://schemas.microsoft.com/office/powerpoint/2010/main" val="81279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  <p:bldP spid="15" grpId="0"/>
      <p:bldP spid="16" grpId="0"/>
      <p:bldP spid="1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Draw a grid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7B54F6-3C66-D349-90CF-973021AFB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203" y="884910"/>
            <a:ext cx="5785593" cy="597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2826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F0CFAB-4D84-7B4F-B84A-286F6F95EB76}"/>
              </a:ext>
            </a:extLst>
          </p:cNvPr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So how does green screen work?</a:t>
            </a:r>
          </a:p>
        </p:txBody>
      </p:sp>
    </p:spTree>
    <p:extLst>
      <p:ext uri="{BB962C8B-B14F-4D97-AF65-F5344CB8AC3E}">
        <p14:creationId xmlns:p14="http://schemas.microsoft.com/office/powerpoint/2010/main" val="11347326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9A79FA18-2EDD-0D46-8A6D-E76C2BCF78D0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Changing images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84A8BD-5763-ED4F-91A6-60463A738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097" y="1147633"/>
            <a:ext cx="5247806" cy="524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652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9A79FA18-2EDD-0D46-8A6D-E76C2BCF78D0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Changing images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84A8BD-5763-ED4F-91A6-60463A7387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12" t="7681" r="74701" b="87067"/>
          <a:stretch/>
        </p:blipFill>
        <p:spPr>
          <a:xfrm>
            <a:off x="1410344" y="1208875"/>
            <a:ext cx="6974221" cy="47269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74FBD7-0C9D-0845-AD10-B37CE7B8A99E}"/>
              </a:ext>
            </a:extLst>
          </p:cNvPr>
          <p:cNvSpPr txBox="1"/>
          <p:nvPr/>
        </p:nvSpPr>
        <p:spPr>
          <a:xfrm>
            <a:off x="535258" y="1194881"/>
            <a:ext cx="34943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An image is made up of square pixels….</a:t>
            </a:r>
          </a:p>
        </p:txBody>
      </p:sp>
    </p:spTree>
    <p:extLst>
      <p:ext uri="{BB962C8B-B14F-4D97-AF65-F5344CB8AC3E}">
        <p14:creationId xmlns:p14="http://schemas.microsoft.com/office/powerpoint/2010/main" val="1322982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B54610-2C12-F94F-9D26-8488C99BDB98}"/>
              </a:ext>
            </a:extLst>
          </p:cNvPr>
          <p:cNvCxnSpPr/>
          <p:nvPr/>
        </p:nvCxnSpPr>
        <p:spPr>
          <a:xfrm flipV="1">
            <a:off x="1343890" y="942110"/>
            <a:ext cx="0" cy="515389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7FD223-4E81-8C40-97BB-E34A9DDF5312}"/>
              </a:ext>
            </a:extLst>
          </p:cNvPr>
          <p:cNvCxnSpPr>
            <a:cxnSpLocks/>
          </p:cNvCxnSpPr>
          <p:nvPr/>
        </p:nvCxnSpPr>
        <p:spPr>
          <a:xfrm>
            <a:off x="872835" y="5805055"/>
            <a:ext cx="3311238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6500F59-C541-8441-AE70-7092F8D4ABCE}"/>
              </a:ext>
            </a:extLst>
          </p:cNvPr>
          <p:cNvSpPr/>
          <p:nvPr/>
        </p:nvSpPr>
        <p:spPr>
          <a:xfrm rot="16200000">
            <a:off x="-682364" y="2962642"/>
            <a:ext cx="29164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halkboard" panose="03050602040202020205" pitchFamily="66" charset="77"/>
              </a:rPr>
              <a:t>programming ability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4EFC01-E9C8-2447-B06B-550C2E2C5DF6}"/>
              </a:ext>
            </a:extLst>
          </p:cNvPr>
          <p:cNvSpPr/>
          <p:nvPr/>
        </p:nvSpPr>
        <p:spPr>
          <a:xfrm>
            <a:off x="2318592" y="6010641"/>
            <a:ext cx="8014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halkboard" panose="03050602040202020205" pitchFamily="66" charset="77"/>
              </a:rPr>
              <a:t>time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1BCBA6-530E-5642-BF43-492F0D0D6014}"/>
              </a:ext>
            </a:extLst>
          </p:cNvPr>
          <p:cNvSpPr/>
          <p:nvPr/>
        </p:nvSpPr>
        <p:spPr>
          <a:xfrm>
            <a:off x="2008905" y="5430973"/>
            <a:ext cx="263243" cy="263243"/>
          </a:xfrm>
          <a:prstGeom prst="ellipse">
            <a:avLst/>
          </a:prstGeom>
          <a:solidFill>
            <a:srgbClr val="0027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03D162-998A-B04F-BF54-9FC17B779894}"/>
              </a:ext>
            </a:extLst>
          </p:cNvPr>
          <p:cNvSpPr/>
          <p:nvPr/>
        </p:nvSpPr>
        <p:spPr>
          <a:xfrm>
            <a:off x="2022757" y="4696680"/>
            <a:ext cx="263243" cy="26324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10C9F9-0033-924C-8801-52A4D12D927E}"/>
              </a:ext>
            </a:extLst>
          </p:cNvPr>
          <p:cNvSpPr/>
          <p:nvPr/>
        </p:nvSpPr>
        <p:spPr>
          <a:xfrm>
            <a:off x="4865193" y="1249279"/>
            <a:ext cx="31704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The beginning is hard for everyone.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18C9BC-0688-2F49-B492-2F784E338AE4}"/>
              </a:ext>
            </a:extLst>
          </p:cNvPr>
          <p:cNvSpPr txBox="1"/>
          <p:nvPr/>
        </p:nvSpPr>
        <p:spPr>
          <a:xfrm>
            <a:off x="5694454" y="2597610"/>
            <a:ext cx="2473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We are learning an entirely new way to think!</a:t>
            </a: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43B585DC-307D-BC45-B848-87024592D2D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The beginning of my journey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9FADC5-EBA1-CF45-A0A0-8393ED98ADD0}"/>
              </a:ext>
            </a:extLst>
          </p:cNvPr>
          <p:cNvSpPr txBox="1"/>
          <p:nvPr/>
        </p:nvSpPr>
        <p:spPr>
          <a:xfrm>
            <a:off x="2355273" y="5264727"/>
            <a:ext cx="6797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27FF"/>
                </a:solidFill>
                <a:latin typeface="Chalkboard" panose="03050602040202020205" pitchFamily="66" charset="77"/>
              </a:rPr>
              <a:t>me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B9EBE7-E497-474D-BCDE-3114C7F56CCD}"/>
              </a:ext>
            </a:extLst>
          </p:cNvPr>
          <p:cNvSpPr/>
          <p:nvPr/>
        </p:nvSpPr>
        <p:spPr>
          <a:xfrm>
            <a:off x="2371953" y="4546661"/>
            <a:ext cx="232076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  <a:latin typeface="Chalkboard" panose="03050602040202020205" pitchFamily="66" charset="77"/>
              </a:rPr>
              <a:t>my neighbor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FD7048F6-B726-DD4B-BC94-0D220B8507E3}"/>
              </a:ext>
            </a:extLst>
          </p:cNvPr>
          <p:cNvSpPr/>
          <p:nvPr/>
        </p:nvSpPr>
        <p:spPr>
          <a:xfrm>
            <a:off x="4912963" y="4819973"/>
            <a:ext cx="464949" cy="812545"/>
          </a:xfrm>
          <a:custGeom>
            <a:avLst/>
            <a:gdLst>
              <a:gd name="connsiteX0" fmla="*/ 0 w 464949"/>
              <a:gd name="connsiteY0" fmla="*/ 30996 h 812545"/>
              <a:gd name="connsiteX1" fmla="*/ 108488 w 464949"/>
              <a:gd name="connsiteY1" fmla="*/ 46495 h 812545"/>
              <a:gd name="connsiteX2" fmla="*/ 170481 w 464949"/>
              <a:gd name="connsiteY2" fmla="*/ 30996 h 812545"/>
              <a:gd name="connsiteX3" fmla="*/ 294468 w 464949"/>
              <a:gd name="connsiteY3" fmla="*/ 0 h 812545"/>
              <a:gd name="connsiteX4" fmla="*/ 247973 w 464949"/>
              <a:gd name="connsiteY4" fmla="*/ 15498 h 812545"/>
              <a:gd name="connsiteX5" fmla="*/ 216976 w 464949"/>
              <a:gd name="connsiteY5" fmla="*/ 61993 h 812545"/>
              <a:gd name="connsiteX6" fmla="*/ 247973 w 464949"/>
              <a:gd name="connsiteY6" fmla="*/ 495946 h 812545"/>
              <a:gd name="connsiteX7" fmla="*/ 232474 w 464949"/>
              <a:gd name="connsiteY7" fmla="*/ 805912 h 812545"/>
              <a:gd name="connsiteX8" fmla="*/ 185979 w 464949"/>
              <a:gd name="connsiteY8" fmla="*/ 790413 h 812545"/>
              <a:gd name="connsiteX9" fmla="*/ 247973 w 464949"/>
              <a:gd name="connsiteY9" fmla="*/ 759417 h 812545"/>
              <a:gd name="connsiteX10" fmla="*/ 464949 w 464949"/>
              <a:gd name="connsiteY10" fmla="*/ 774915 h 81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64949" h="812545">
                <a:moveTo>
                  <a:pt x="0" y="30996"/>
                </a:moveTo>
                <a:cubicBezTo>
                  <a:pt x="36163" y="36162"/>
                  <a:pt x="71958" y="46495"/>
                  <a:pt x="108488" y="46495"/>
                </a:cubicBezTo>
                <a:cubicBezTo>
                  <a:pt x="129788" y="46495"/>
                  <a:pt x="150000" y="36848"/>
                  <a:pt x="170481" y="30996"/>
                </a:cubicBezTo>
                <a:cubicBezTo>
                  <a:pt x="213284" y="18766"/>
                  <a:pt x="247205" y="0"/>
                  <a:pt x="294468" y="0"/>
                </a:cubicBezTo>
                <a:cubicBezTo>
                  <a:pt x="310805" y="0"/>
                  <a:pt x="263471" y="10332"/>
                  <a:pt x="247973" y="15498"/>
                </a:cubicBezTo>
                <a:cubicBezTo>
                  <a:pt x="237641" y="30996"/>
                  <a:pt x="217785" y="43384"/>
                  <a:pt x="216976" y="61993"/>
                </a:cubicBezTo>
                <a:cubicBezTo>
                  <a:pt x="210171" y="218502"/>
                  <a:pt x="229459" y="347839"/>
                  <a:pt x="247973" y="495946"/>
                </a:cubicBezTo>
                <a:cubicBezTo>
                  <a:pt x="242807" y="599268"/>
                  <a:pt x="253786" y="704680"/>
                  <a:pt x="232474" y="805912"/>
                </a:cubicBezTo>
                <a:cubicBezTo>
                  <a:pt x="229108" y="821898"/>
                  <a:pt x="180813" y="805911"/>
                  <a:pt x="185979" y="790413"/>
                </a:cubicBezTo>
                <a:cubicBezTo>
                  <a:pt x="193285" y="768495"/>
                  <a:pt x="227308" y="769749"/>
                  <a:pt x="247973" y="759417"/>
                </a:cubicBezTo>
                <a:cubicBezTo>
                  <a:pt x="454602" y="775311"/>
                  <a:pt x="382093" y="774915"/>
                  <a:pt x="464949" y="77491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6B5664-7FAE-834A-9A01-DEBD71E575DD}"/>
              </a:ext>
            </a:extLst>
          </p:cNvPr>
          <p:cNvSpPr txBox="1"/>
          <p:nvPr/>
        </p:nvSpPr>
        <p:spPr>
          <a:xfrm>
            <a:off x="5253925" y="4974956"/>
            <a:ext cx="3041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 panose="03050602040202020205" pitchFamily="66" charset="77"/>
              </a:rPr>
              <a:t>10x better than me?</a:t>
            </a:r>
          </a:p>
        </p:txBody>
      </p:sp>
    </p:spTree>
    <p:extLst>
      <p:ext uri="{BB962C8B-B14F-4D97-AF65-F5344CB8AC3E}">
        <p14:creationId xmlns:p14="http://schemas.microsoft.com/office/powerpoint/2010/main" val="255541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9A79FA18-2EDD-0D46-8A6D-E76C2BCF78D0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Changing images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84A8BD-5763-ED4F-91A6-60463A7387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12" t="7681" r="74701" b="87067"/>
          <a:stretch/>
        </p:blipFill>
        <p:spPr>
          <a:xfrm>
            <a:off x="1410344" y="1208875"/>
            <a:ext cx="6974221" cy="4726976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96336B5-B68E-1E4C-8CAA-D7643FCD3579}"/>
              </a:ext>
            </a:extLst>
          </p:cNvPr>
          <p:cNvGraphicFramePr>
            <a:graphicFrameLocks noGrp="1"/>
          </p:cNvGraphicFramePr>
          <p:nvPr/>
        </p:nvGraphicFramePr>
        <p:xfrm>
          <a:off x="1410345" y="1207677"/>
          <a:ext cx="6974220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010">
                  <a:extLst>
                    <a:ext uri="{9D8B030D-6E8A-4147-A177-3AD203B41FA5}">
                      <a16:colId xmlns:a16="http://schemas.microsoft.com/office/drawing/2014/main" val="555125944"/>
                    </a:ext>
                  </a:extLst>
                </a:gridCol>
                <a:gridCol w="317010">
                  <a:extLst>
                    <a:ext uri="{9D8B030D-6E8A-4147-A177-3AD203B41FA5}">
                      <a16:colId xmlns:a16="http://schemas.microsoft.com/office/drawing/2014/main" val="1455263266"/>
                    </a:ext>
                  </a:extLst>
                </a:gridCol>
                <a:gridCol w="317010">
                  <a:extLst>
                    <a:ext uri="{9D8B030D-6E8A-4147-A177-3AD203B41FA5}">
                      <a16:colId xmlns:a16="http://schemas.microsoft.com/office/drawing/2014/main" val="2341173819"/>
                    </a:ext>
                  </a:extLst>
                </a:gridCol>
                <a:gridCol w="317010">
                  <a:extLst>
                    <a:ext uri="{9D8B030D-6E8A-4147-A177-3AD203B41FA5}">
                      <a16:colId xmlns:a16="http://schemas.microsoft.com/office/drawing/2014/main" val="508107997"/>
                    </a:ext>
                  </a:extLst>
                </a:gridCol>
                <a:gridCol w="317010">
                  <a:extLst>
                    <a:ext uri="{9D8B030D-6E8A-4147-A177-3AD203B41FA5}">
                      <a16:colId xmlns:a16="http://schemas.microsoft.com/office/drawing/2014/main" val="363091190"/>
                    </a:ext>
                  </a:extLst>
                </a:gridCol>
                <a:gridCol w="317010">
                  <a:extLst>
                    <a:ext uri="{9D8B030D-6E8A-4147-A177-3AD203B41FA5}">
                      <a16:colId xmlns:a16="http://schemas.microsoft.com/office/drawing/2014/main" val="3988365075"/>
                    </a:ext>
                  </a:extLst>
                </a:gridCol>
                <a:gridCol w="317010">
                  <a:extLst>
                    <a:ext uri="{9D8B030D-6E8A-4147-A177-3AD203B41FA5}">
                      <a16:colId xmlns:a16="http://schemas.microsoft.com/office/drawing/2014/main" val="1253032444"/>
                    </a:ext>
                  </a:extLst>
                </a:gridCol>
                <a:gridCol w="317010">
                  <a:extLst>
                    <a:ext uri="{9D8B030D-6E8A-4147-A177-3AD203B41FA5}">
                      <a16:colId xmlns:a16="http://schemas.microsoft.com/office/drawing/2014/main" val="3144892446"/>
                    </a:ext>
                  </a:extLst>
                </a:gridCol>
                <a:gridCol w="317010">
                  <a:extLst>
                    <a:ext uri="{9D8B030D-6E8A-4147-A177-3AD203B41FA5}">
                      <a16:colId xmlns:a16="http://schemas.microsoft.com/office/drawing/2014/main" val="1679392065"/>
                    </a:ext>
                  </a:extLst>
                </a:gridCol>
                <a:gridCol w="317010">
                  <a:extLst>
                    <a:ext uri="{9D8B030D-6E8A-4147-A177-3AD203B41FA5}">
                      <a16:colId xmlns:a16="http://schemas.microsoft.com/office/drawing/2014/main" val="789790937"/>
                    </a:ext>
                  </a:extLst>
                </a:gridCol>
                <a:gridCol w="317010">
                  <a:extLst>
                    <a:ext uri="{9D8B030D-6E8A-4147-A177-3AD203B41FA5}">
                      <a16:colId xmlns:a16="http://schemas.microsoft.com/office/drawing/2014/main" val="721367993"/>
                    </a:ext>
                  </a:extLst>
                </a:gridCol>
                <a:gridCol w="317010">
                  <a:extLst>
                    <a:ext uri="{9D8B030D-6E8A-4147-A177-3AD203B41FA5}">
                      <a16:colId xmlns:a16="http://schemas.microsoft.com/office/drawing/2014/main" val="2852295761"/>
                    </a:ext>
                  </a:extLst>
                </a:gridCol>
                <a:gridCol w="317010">
                  <a:extLst>
                    <a:ext uri="{9D8B030D-6E8A-4147-A177-3AD203B41FA5}">
                      <a16:colId xmlns:a16="http://schemas.microsoft.com/office/drawing/2014/main" val="2545229670"/>
                    </a:ext>
                  </a:extLst>
                </a:gridCol>
                <a:gridCol w="317010">
                  <a:extLst>
                    <a:ext uri="{9D8B030D-6E8A-4147-A177-3AD203B41FA5}">
                      <a16:colId xmlns:a16="http://schemas.microsoft.com/office/drawing/2014/main" val="315716560"/>
                    </a:ext>
                  </a:extLst>
                </a:gridCol>
                <a:gridCol w="317010">
                  <a:extLst>
                    <a:ext uri="{9D8B030D-6E8A-4147-A177-3AD203B41FA5}">
                      <a16:colId xmlns:a16="http://schemas.microsoft.com/office/drawing/2014/main" val="2133339155"/>
                    </a:ext>
                  </a:extLst>
                </a:gridCol>
                <a:gridCol w="317010">
                  <a:extLst>
                    <a:ext uri="{9D8B030D-6E8A-4147-A177-3AD203B41FA5}">
                      <a16:colId xmlns:a16="http://schemas.microsoft.com/office/drawing/2014/main" val="1387920998"/>
                    </a:ext>
                  </a:extLst>
                </a:gridCol>
                <a:gridCol w="317010">
                  <a:extLst>
                    <a:ext uri="{9D8B030D-6E8A-4147-A177-3AD203B41FA5}">
                      <a16:colId xmlns:a16="http://schemas.microsoft.com/office/drawing/2014/main" val="260142744"/>
                    </a:ext>
                  </a:extLst>
                </a:gridCol>
                <a:gridCol w="317010">
                  <a:extLst>
                    <a:ext uri="{9D8B030D-6E8A-4147-A177-3AD203B41FA5}">
                      <a16:colId xmlns:a16="http://schemas.microsoft.com/office/drawing/2014/main" val="331747858"/>
                    </a:ext>
                  </a:extLst>
                </a:gridCol>
                <a:gridCol w="317010">
                  <a:extLst>
                    <a:ext uri="{9D8B030D-6E8A-4147-A177-3AD203B41FA5}">
                      <a16:colId xmlns:a16="http://schemas.microsoft.com/office/drawing/2014/main" val="1770462545"/>
                    </a:ext>
                  </a:extLst>
                </a:gridCol>
                <a:gridCol w="317010">
                  <a:extLst>
                    <a:ext uri="{9D8B030D-6E8A-4147-A177-3AD203B41FA5}">
                      <a16:colId xmlns:a16="http://schemas.microsoft.com/office/drawing/2014/main" val="2236865363"/>
                    </a:ext>
                  </a:extLst>
                </a:gridCol>
                <a:gridCol w="317010">
                  <a:extLst>
                    <a:ext uri="{9D8B030D-6E8A-4147-A177-3AD203B41FA5}">
                      <a16:colId xmlns:a16="http://schemas.microsoft.com/office/drawing/2014/main" val="4292661242"/>
                    </a:ext>
                  </a:extLst>
                </a:gridCol>
                <a:gridCol w="317010">
                  <a:extLst>
                    <a:ext uri="{9D8B030D-6E8A-4147-A177-3AD203B41FA5}">
                      <a16:colId xmlns:a16="http://schemas.microsoft.com/office/drawing/2014/main" val="1409721566"/>
                    </a:ext>
                  </a:extLst>
                </a:gridCol>
              </a:tblGrid>
              <a:tr h="2849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7938594"/>
                  </a:ext>
                </a:extLst>
              </a:tr>
              <a:tr h="28497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0255607"/>
                  </a:ext>
                </a:extLst>
              </a:tr>
              <a:tr h="28497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5850346"/>
                  </a:ext>
                </a:extLst>
              </a:tr>
              <a:tr h="28497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3790117"/>
                  </a:ext>
                </a:extLst>
              </a:tr>
              <a:tr h="28497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7155213"/>
                  </a:ext>
                </a:extLst>
              </a:tr>
              <a:tr h="28497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951413"/>
                  </a:ext>
                </a:extLst>
              </a:tr>
              <a:tr h="28497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1370868"/>
                  </a:ext>
                </a:extLst>
              </a:tr>
              <a:tr h="28497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4127128"/>
                  </a:ext>
                </a:extLst>
              </a:tr>
              <a:tr h="28497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6839918"/>
                  </a:ext>
                </a:extLst>
              </a:tr>
              <a:tr h="28497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256198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4078979"/>
                  </a:ext>
                </a:extLst>
              </a:tr>
              <a:tr h="28497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27676"/>
                  </a:ext>
                </a:extLst>
              </a:tr>
              <a:tr h="28497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117567"/>
                  </a:ext>
                </a:extLst>
              </a:tr>
              <a:tr h="28497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918743"/>
                  </a:ext>
                </a:extLst>
              </a:tr>
              <a:tr h="28497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3506383"/>
                  </a:ext>
                </a:extLst>
              </a:tr>
              <a:tr h="28497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638742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5DB40D7-4D10-444A-9316-6084ECCD6D91}"/>
              </a:ext>
            </a:extLst>
          </p:cNvPr>
          <p:cNvSpPr txBox="1"/>
          <p:nvPr/>
        </p:nvSpPr>
        <p:spPr>
          <a:xfrm>
            <a:off x="443769" y="6146839"/>
            <a:ext cx="10767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 which we can think of as a grid with rows and columns</a:t>
            </a:r>
          </a:p>
        </p:txBody>
      </p:sp>
      <p:sp>
        <p:nvSpPr>
          <p:cNvPr id="6" name="Text Box 22">
            <a:extLst>
              <a:ext uri="{FF2B5EF4-FFF2-40B4-BE49-F238E27FC236}">
                <a16:creationId xmlns:a16="http://schemas.microsoft.com/office/drawing/2014/main" id="{2982501C-567B-3C4C-A7C6-3E3B60B80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391" y="1260922"/>
            <a:ext cx="604454" cy="4693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400" dirty="0">
                <a:latin typeface="Courier New" pitchFamily="1" charset="0"/>
              </a:rPr>
              <a:t>0  </a:t>
            </a:r>
          </a:p>
          <a:p>
            <a:pPr algn="r">
              <a:spcBef>
                <a:spcPts val="600"/>
              </a:spcBef>
            </a:pPr>
            <a:r>
              <a:rPr lang="en-US" sz="1400" dirty="0">
                <a:latin typeface="Courier New" pitchFamily="1" charset="0"/>
              </a:rPr>
              <a:t>1  </a:t>
            </a:r>
          </a:p>
          <a:p>
            <a:pPr algn="r">
              <a:spcBef>
                <a:spcPts val="600"/>
              </a:spcBef>
            </a:pPr>
            <a:r>
              <a:rPr lang="en-US" sz="1400" dirty="0">
                <a:latin typeface="Courier New" pitchFamily="1" charset="0"/>
              </a:rPr>
              <a:t>2  </a:t>
            </a:r>
          </a:p>
          <a:p>
            <a:pPr algn="r">
              <a:spcBef>
                <a:spcPts val="600"/>
              </a:spcBef>
            </a:pPr>
            <a:r>
              <a:rPr lang="en-US" sz="1400" dirty="0">
                <a:latin typeface="Courier New" pitchFamily="1" charset="0"/>
              </a:rPr>
              <a:t>3  </a:t>
            </a:r>
          </a:p>
          <a:p>
            <a:pPr algn="r">
              <a:spcBef>
                <a:spcPts val="600"/>
              </a:spcBef>
            </a:pPr>
            <a:r>
              <a:rPr lang="en-US" sz="1400" dirty="0">
                <a:latin typeface="Courier New" pitchFamily="1" charset="0"/>
              </a:rPr>
              <a:t>4  </a:t>
            </a:r>
          </a:p>
          <a:p>
            <a:pPr algn="r">
              <a:spcBef>
                <a:spcPts val="600"/>
              </a:spcBef>
            </a:pPr>
            <a:r>
              <a:rPr lang="en-US" sz="1400" dirty="0">
                <a:latin typeface="Courier New" pitchFamily="1" charset="0"/>
              </a:rPr>
              <a:t>5  </a:t>
            </a:r>
          </a:p>
          <a:p>
            <a:pPr algn="r">
              <a:spcBef>
                <a:spcPts val="600"/>
              </a:spcBef>
            </a:pPr>
            <a:r>
              <a:rPr lang="en-US" sz="1400" dirty="0">
                <a:latin typeface="Courier New" pitchFamily="1" charset="0"/>
              </a:rPr>
              <a:t>6  </a:t>
            </a:r>
          </a:p>
          <a:p>
            <a:pPr algn="r">
              <a:spcBef>
                <a:spcPts val="600"/>
              </a:spcBef>
            </a:pPr>
            <a:r>
              <a:rPr lang="en-US" sz="1400" dirty="0">
                <a:latin typeface="Courier New" pitchFamily="1" charset="0"/>
              </a:rPr>
              <a:t>7  </a:t>
            </a:r>
          </a:p>
          <a:p>
            <a:pPr algn="r">
              <a:spcBef>
                <a:spcPts val="600"/>
              </a:spcBef>
            </a:pPr>
            <a:r>
              <a:rPr lang="en-US" sz="1400" dirty="0">
                <a:latin typeface="Courier New" pitchFamily="1" charset="0"/>
              </a:rPr>
              <a:t>8  </a:t>
            </a:r>
          </a:p>
          <a:p>
            <a:pPr algn="r">
              <a:spcBef>
                <a:spcPts val="600"/>
              </a:spcBef>
            </a:pPr>
            <a:r>
              <a:rPr lang="en-US" sz="1400" dirty="0">
                <a:latin typeface="Courier New" pitchFamily="1" charset="0"/>
              </a:rPr>
              <a:t>9  </a:t>
            </a:r>
          </a:p>
          <a:p>
            <a:pPr algn="r">
              <a:spcBef>
                <a:spcPts val="600"/>
              </a:spcBef>
            </a:pPr>
            <a:r>
              <a:rPr lang="en-US" sz="1400" dirty="0">
                <a:latin typeface="Courier New" pitchFamily="1" charset="0"/>
              </a:rPr>
              <a:t>10 </a:t>
            </a:r>
          </a:p>
          <a:p>
            <a:pPr algn="r">
              <a:spcBef>
                <a:spcPts val="600"/>
              </a:spcBef>
            </a:pPr>
            <a:r>
              <a:rPr lang="en-US" sz="1400" dirty="0">
                <a:latin typeface="Courier New" pitchFamily="1" charset="0"/>
              </a:rPr>
              <a:t>11 </a:t>
            </a:r>
          </a:p>
          <a:p>
            <a:pPr algn="r">
              <a:spcBef>
                <a:spcPts val="600"/>
              </a:spcBef>
            </a:pPr>
            <a:r>
              <a:rPr lang="en-US" sz="1400" dirty="0">
                <a:latin typeface="Courier New" pitchFamily="1" charset="0"/>
              </a:rPr>
              <a:t>12 </a:t>
            </a:r>
          </a:p>
          <a:p>
            <a:pPr algn="r">
              <a:spcBef>
                <a:spcPts val="600"/>
              </a:spcBef>
            </a:pPr>
            <a:r>
              <a:rPr lang="en-US" sz="1400" dirty="0">
                <a:latin typeface="Courier New" pitchFamily="1" charset="0"/>
              </a:rPr>
              <a:t>13 </a:t>
            </a:r>
          </a:p>
          <a:p>
            <a:pPr algn="r">
              <a:spcBef>
                <a:spcPts val="600"/>
              </a:spcBef>
            </a:pPr>
            <a:r>
              <a:rPr lang="en-US" sz="1400" dirty="0">
                <a:latin typeface="Courier New" pitchFamily="1" charset="0"/>
              </a:rPr>
              <a:t>14 </a:t>
            </a:r>
          </a:p>
          <a:p>
            <a:pPr algn="r">
              <a:spcBef>
                <a:spcPts val="600"/>
              </a:spcBef>
            </a:pPr>
            <a:r>
              <a:rPr lang="en-US" sz="1400" dirty="0">
                <a:latin typeface="Courier New" pitchFamily="1" charset="0"/>
              </a:rPr>
              <a:t>15 </a:t>
            </a:r>
          </a:p>
        </p:txBody>
      </p:sp>
      <p:sp>
        <p:nvSpPr>
          <p:cNvPr id="7" name="Text Box 22">
            <a:extLst>
              <a:ext uri="{FF2B5EF4-FFF2-40B4-BE49-F238E27FC236}">
                <a16:creationId xmlns:a16="http://schemas.microsoft.com/office/drawing/2014/main" id="{14E33A87-4093-864D-921C-341BC74E52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9347" y="922149"/>
            <a:ext cx="731520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>
                <a:latin typeface="Courier New" pitchFamily="1" charset="0"/>
              </a:rPr>
              <a:t>0  1  2  3  4  5  6  7  8  9  10 11 12 13 14 15 16 17 18 19 20 21</a:t>
            </a:r>
          </a:p>
        </p:txBody>
      </p:sp>
    </p:spTree>
    <p:extLst>
      <p:ext uri="{BB962C8B-B14F-4D97-AF65-F5344CB8AC3E}">
        <p14:creationId xmlns:p14="http://schemas.microsoft.com/office/powerpoint/2010/main" val="1384941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9A79FA18-2EDD-0D46-8A6D-E76C2BCF78D0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Changing images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84A8BD-5763-ED4F-91A6-60463A7387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12" t="7681" r="74701" b="87067"/>
          <a:stretch/>
        </p:blipFill>
        <p:spPr>
          <a:xfrm>
            <a:off x="1410344" y="1208875"/>
            <a:ext cx="6974221" cy="4726976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96336B5-B68E-1E4C-8CAA-D7643FCD3579}"/>
              </a:ext>
            </a:extLst>
          </p:cNvPr>
          <p:cNvGraphicFramePr>
            <a:graphicFrameLocks noGrp="1"/>
          </p:cNvGraphicFramePr>
          <p:nvPr/>
        </p:nvGraphicFramePr>
        <p:xfrm>
          <a:off x="1410345" y="1207677"/>
          <a:ext cx="6974220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010">
                  <a:extLst>
                    <a:ext uri="{9D8B030D-6E8A-4147-A177-3AD203B41FA5}">
                      <a16:colId xmlns:a16="http://schemas.microsoft.com/office/drawing/2014/main" val="555125944"/>
                    </a:ext>
                  </a:extLst>
                </a:gridCol>
                <a:gridCol w="317010">
                  <a:extLst>
                    <a:ext uri="{9D8B030D-6E8A-4147-A177-3AD203B41FA5}">
                      <a16:colId xmlns:a16="http://schemas.microsoft.com/office/drawing/2014/main" val="1455263266"/>
                    </a:ext>
                  </a:extLst>
                </a:gridCol>
                <a:gridCol w="317010">
                  <a:extLst>
                    <a:ext uri="{9D8B030D-6E8A-4147-A177-3AD203B41FA5}">
                      <a16:colId xmlns:a16="http://schemas.microsoft.com/office/drawing/2014/main" val="2341173819"/>
                    </a:ext>
                  </a:extLst>
                </a:gridCol>
                <a:gridCol w="317010">
                  <a:extLst>
                    <a:ext uri="{9D8B030D-6E8A-4147-A177-3AD203B41FA5}">
                      <a16:colId xmlns:a16="http://schemas.microsoft.com/office/drawing/2014/main" val="508107997"/>
                    </a:ext>
                  </a:extLst>
                </a:gridCol>
                <a:gridCol w="317010">
                  <a:extLst>
                    <a:ext uri="{9D8B030D-6E8A-4147-A177-3AD203B41FA5}">
                      <a16:colId xmlns:a16="http://schemas.microsoft.com/office/drawing/2014/main" val="363091190"/>
                    </a:ext>
                  </a:extLst>
                </a:gridCol>
                <a:gridCol w="317010">
                  <a:extLst>
                    <a:ext uri="{9D8B030D-6E8A-4147-A177-3AD203B41FA5}">
                      <a16:colId xmlns:a16="http://schemas.microsoft.com/office/drawing/2014/main" val="3988365075"/>
                    </a:ext>
                  </a:extLst>
                </a:gridCol>
                <a:gridCol w="317010">
                  <a:extLst>
                    <a:ext uri="{9D8B030D-6E8A-4147-A177-3AD203B41FA5}">
                      <a16:colId xmlns:a16="http://schemas.microsoft.com/office/drawing/2014/main" val="1253032444"/>
                    </a:ext>
                  </a:extLst>
                </a:gridCol>
                <a:gridCol w="317010">
                  <a:extLst>
                    <a:ext uri="{9D8B030D-6E8A-4147-A177-3AD203B41FA5}">
                      <a16:colId xmlns:a16="http://schemas.microsoft.com/office/drawing/2014/main" val="3144892446"/>
                    </a:ext>
                  </a:extLst>
                </a:gridCol>
                <a:gridCol w="317010">
                  <a:extLst>
                    <a:ext uri="{9D8B030D-6E8A-4147-A177-3AD203B41FA5}">
                      <a16:colId xmlns:a16="http://schemas.microsoft.com/office/drawing/2014/main" val="1679392065"/>
                    </a:ext>
                  </a:extLst>
                </a:gridCol>
                <a:gridCol w="317010">
                  <a:extLst>
                    <a:ext uri="{9D8B030D-6E8A-4147-A177-3AD203B41FA5}">
                      <a16:colId xmlns:a16="http://schemas.microsoft.com/office/drawing/2014/main" val="789790937"/>
                    </a:ext>
                  </a:extLst>
                </a:gridCol>
                <a:gridCol w="317010">
                  <a:extLst>
                    <a:ext uri="{9D8B030D-6E8A-4147-A177-3AD203B41FA5}">
                      <a16:colId xmlns:a16="http://schemas.microsoft.com/office/drawing/2014/main" val="721367993"/>
                    </a:ext>
                  </a:extLst>
                </a:gridCol>
                <a:gridCol w="317010">
                  <a:extLst>
                    <a:ext uri="{9D8B030D-6E8A-4147-A177-3AD203B41FA5}">
                      <a16:colId xmlns:a16="http://schemas.microsoft.com/office/drawing/2014/main" val="2852295761"/>
                    </a:ext>
                  </a:extLst>
                </a:gridCol>
                <a:gridCol w="317010">
                  <a:extLst>
                    <a:ext uri="{9D8B030D-6E8A-4147-A177-3AD203B41FA5}">
                      <a16:colId xmlns:a16="http://schemas.microsoft.com/office/drawing/2014/main" val="2545229670"/>
                    </a:ext>
                  </a:extLst>
                </a:gridCol>
                <a:gridCol w="317010">
                  <a:extLst>
                    <a:ext uri="{9D8B030D-6E8A-4147-A177-3AD203B41FA5}">
                      <a16:colId xmlns:a16="http://schemas.microsoft.com/office/drawing/2014/main" val="315716560"/>
                    </a:ext>
                  </a:extLst>
                </a:gridCol>
                <a:gridCol w="317010">
                  <a:extLst>
                    <a:ext uri="{9D8B030D-6E8A-4147-A177-3AD203B41FA5}">
                      <a16:colId xmlns:a16="http://schemas.microsoft.com/office/drawing/2014/main" val="2133339155"/>
                    </a:ext>
                  </a:extLst>
                </a:gridCol>
                <a:gridCol w="317010">
                  <a:extLst>
                    <a:ext uri="{9D8B030D-6E8A-4147-A177-3AD203B41FA5}">
                      <a16:colId xmlns:a16="http://schemas.microsoft.com/office/drawing/2014/main" val="1387920998"/>
                    </a:ext>
                  </a:extLst>
                </a:gridCol>
                <a:gridCol w="317010">
                  <a:extLst>
                    <a:ext uri="{9D8B030D-6E8A-4147-A177-3AD203B41FA5}">
                      <a16:colId xmlns:a16="http://schemas.microsoft.com/office/drawing/2014/main" val="260142744"/>
                    </a:ext>
                  </a:extLst>
                </a:gridCol>
                <a:gridCol w="317010">
                  <a:extLst>
                    <a:ext uri="{9D8B030D-6E8A-4147-A177-3AD203B41FA5}">
                      <a16:colId xmlns:a16="http://schemas.microsoft.com/office/drawing/2014/main" val="331747858"/>
                    </a:ext>
                  </a:extLst>
                </a:gridCol>
                <a:gridCol w="317010">
                  <a:extLst>
                    <a:ext uri="{9D8B030D-6E8A-4147-A177-3AD203B41FA5}">
                      <a16:colId xmlns:a16="http://schemas.microsoft.com/office/drawing/2014/main" val="1770462545"/>
                    </a:ext>
                  </a:extLst>
                </a:gridCol>
                <a:gridCol w="317010">
                  <a:extLst>
                    <a:ext uri="{9D8B030D-6E8A-4147-A177-3AD203B41FA5}">
                      <a16:colId xmlns:a16="http://schemas.microsoft.com/office/drawing/2014/main" val="2236865363"/>
                    </a:ext>
                  </a:extLst>
                </a:gridCol>
                <a:gridCol w="317010">
                  <a:extLst>
                    <a:ext uri="{9D8B030D-6E8A-4147-A177-3AD203B41FA5}">
                      <a16:colId xmlns:a16="http://schemas.microsoft.com/office/drawing/2014/main" val="4292661242"/>
                    </a:ext>
                  </a:extLst>
                </a:gridCol>
                <a:gridCol w="317010">
                  <a:extLst>
                    <a:ext uri="{9D8B030D-6E8A-4147-A177-3AD203B41FA5}">
                      <a16:colId xmlns:a16="http://schemas.microsoft.com/office/drawing/2014/main" val="1409721566"/>
                    </a:ext>
                  </a:extLst>
                </a:gridCol>
              </a:tblGrid>
              <a:tr h="2849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7938594"/>
                  </a:ext>
                </a:extLst>
              </a:tr>
              <a:tr h="28497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0255607"/>
                  </a:ext>
                </a:extLst>
              </a:tr>
              <a:tr h="28497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5850346"/>
                  </a:ext>
                </a:extLst>
              </a:tr>
              <a:tr h="28497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3790117"/>
                  </a:ext>
                </a:extLst>
              </a:tr>
              <a:tr h="28497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7155213"/>
                  </a:ext>
                </a:extLst>
              </a:tr>
              <a:tr h="28497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951413"/>
                  </a:ext>
                </a:extLst>
              </a:tr>
              <a:tr h="28497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1370868"/>
                  </a:ext>
                </a:extLst>
              </a:tr>
              <a:tr h="28497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4127128"/>
                  </a:ext>
                </a:extLst>
              </a:tr>
              <a:tr h="28497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6839918"/>
                  </a:ext>
                </a:extLst>
              </a:tr>
              <a:tr h="28497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256198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4078979"/>
                  </a:ext>
                </a:extLst>
              </a:tr>
              <a:tr h="28497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27676"/>
                  </a:ext>
                </a:extLst>
              </a:tr>
              <a:tr h="28497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117567"/>
                  </a:ext>
                </a:extLst>
              </a:tr>
              <a:tr h="28497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918743"/>
                  </a:ext>
                </a:extLst>
              </a:tr>
              <a:tr h="28497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3506383"/>
                  </a:ext>
                </a:extLst>
              </a:tr>
              <a:tr h="28497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638742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5DB40D7-4D10-444A-9316-6084ECCD6D91}"/>
              </a:ext>
            </a:extLst>
          </p:cNvPr>
          <p:cNvSpPr txBox="1"/>
          <p:nvPr/>
        </p:nvSpPr>
        <p:spPr>
          <a:xfrm>
            <a:off x="1" y="602700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 can look at each pixel like a box in a grid,</a:t>
            </a:r>
          </a:p>
          <a:p>
            <a:pPr algn="ctr"/>
            <a:r>
              <a:rPr lang="en-US" sz="2400" dirty="0"/>
              <a:t>and change the ones we want to change!</a:t>
            </a:r>
          </a:p>
        </p:txBody>
      </p:sp>
      <p:sp>
        <p:nvSpPr>
          <p:cNvPr id="6" name="Text Box 22">
            <a:extLst>
              <a:ext uri="{FF2B5EF4-FFF2-40B4-BE49-F238E27FC236}">
                <a16:creationId xmlns:a16="http://schemas.microsoft.com/office/drawing/2014/main" id="{A320219D-138F-9643-8727-A7BBCB748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9347" y="922149"/>
            <a:ext cx="731520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>
                <a:latin typeface="Courier New" pitchFamily="1" charset="0"/>
              </a:rPr>
              <a:t>0  1  2  3  4  5  6  7  8  9  10 11 12 13 14 15 16 17 18 19 20 21</a:t>
            </a:r>
          </a:p>
        </p:txBody>
      </p:sp>
      <p:sp>
        <p:nvSpPr>
          <p:cNvPr id="7" name="Text Box 22">
            <a:extLst>
              <a:ext uri="{FF2B5EF4-FFF2-40B4-BE49-F238E27FC236}">
                <a16:creationId xmlns:a16="http://schemas.microsoft.com/office/drawing/2014/main" id="{11619134-83BB-DF46-984B-134C88913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391" y="1260922"/>
            <a:ext cx="604454" cy="4693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400" dirty="0">
                <a:latin typeface="Courier New" pitchFamily="1" charset="0"/>
              </a:rPr>
              <a:t>0  </a:t>
            </a:r>
          </a:p>
          <a:p>
            <a:pPr algn="r">
              <a:spcBef>
                <a:spcPts val="600"/>
              </a:spcBef>
            </a:pPr>
            <a:r>
              <a:rPr lang="en-US" sz="1400" dirty="0">
                <a:latin typeface="Courier New" pitchFamily="1" charset="0"/>
              </a:rPr>
              <a:t>1  </a:t>
            </a:r>
          </a:p>
          <a:p>
            <a:pPr algn="r">
              <a:spcBef>
                <a:spcPts val="600"/>
              </a:spcBef>
            </a:pPr>
            <a:r>
              <a:rPr lang="en-US" sz="1400" dirty="0">
                <a:latin typeface="Courier New" pitchFamily="1" charset="0"/>
              </a:rPr>
              <a:t>2  </a:t>
            </a:r>
          </a:p>
          <a:p>
            <a:pPr algn="r">
              <a:spcBef>
                <a:spcPts val="600"/>
              </a:spcBef>
            </a:pPr>
            <a:r>
              <a:rPr lang="en-US" sz="1400" dirty="0">
                <a:latin typeface="Courier New" pitchFamily="1" charset="0"/>
              </a:rPr>
              <a:t>3  </a:t>
            </a:r>
          </a:p>
          <a:p>
            <a:pPr algn="r">
              <a:spcBef>
                <a:spcPts val="600"/>
              </a:spcBef>
            </a:pPr>
            <a:r>
              <a:rPr lang="en-US" sz="1400" dirty="0">
                <a:latin typeface="Courier New" pitchFamily="1" charset="0"/>
              </a:rPr>
              <a:t>4  </a:t>
            </a:r>
          </a:p>
          <a:p>
            <a:pPr algn="r">
              <a:spcBef>
                <a:spcPts val="600"/>
              </a:spcBef>
            </a:pPr>
            <a:r>
              <a:rPr lang="en-US" sz="1400" dirty="0">
                <a:latin typeface="Courier New" pitchFamily="1" charset="0"/>
              </a:rPr>
              <a:t>5  </a:t>
            </a:r>
          </a:p>
          <a:p>
            <a:pPr algn="r">
              <a:spcBef>
                <a:spcPts val="600"/>
              </a:spcBef>
            </a:pPr>
            <a:r>
              <a:rPr lang="en-US" sz="1400" dirty="0">
                <a:latin typeface="Courier New" pitchFamily="1" charset="0"/>
              </a:rPr>
              <a:t>6  </a:t>
            </a:r>
          </a:p>
          <a:p>
            <a:pPr algn="r">
              <a:spcBef>
                <a:spcPts val="600"/>
              </a:spcBef>
            </a:pPr>
            <a:r>
              <a:rPr lang="en-US" sz="1400" dirty="0">
                <a:latin typeface="Courier New" pitchFamily="1" charset="0"/>
              </a:rPr>
              <a:t>7  </a:t>
            </a:r>
          </a:p>
          <a:p>
            <a:pPr algn="r">
              <a:spcBef>
                <a:spcPts val="600"/>
              </a:spcBef>
            </a:pPr>
            <a:r>
              <a:rPr lang="en-US" sz="1400" dirty="0">
                <a:latin typeface="Courier New" pitchFamily="1" charset="0"/>
              </a:rPr>
              <a:t>8  </a:t>
            </a:r>
          </a:p>
          <a:p>
            <a:pPr algn="r">
              <a:spcBef>
                <a:spcPts val="600"/>
              </a:spcBef>
            </a:pPr>
            <a:r>
              <a:rPr lang="en-US" sz="1400" dirty="0">
                <a:latin typeface="Courier New" pitchFamily="1" charset="0"/>
              </a:rPr>
              <a:t>9  </a:t>
            </a:r>
          </a:p>
          <a:p>
            <a:pPr algn="r">
              <a:spcBef>
                <a:spcPts val="600"/>
              </a:spcBef>
            </a:pPr>
            <a:r>
              <a:rPr lang="en-US" sz="1400" dirty="0">
                <a:latin typeface="Courier New" pitchFamily="1" charset="0"/>
              </a:rPr>
              <a:t>10 </a:t>
            </a:r>
          </a:p>
          <a:p>
            <a:pPr algn="r">
              <a:spcBef>
                <a:spcPts val="600"/>
              </a:spcBef>
            </a:pPr>
            <a:r>
              <a:rPr lang="en-US" sz="1400" dirty="0">
                <a:latin typeface="Courier New" pitchFamily="1" charset="0"/>
              </a:rPr>
              <a:t>11 </a:t>
            </a:r>
          </a:p>
          <a:p>
            <a:pPr algn="r">
              <a:spcBef>
                <a:spcPts val="600"/>
              </a:spcBef>
            </a:pPr>
            <a:r>
              <a:rPr lang="en-US" sz="1400" dirty="0">
                <a:latin typeface="Courier New" pitchFamily="1" charset="0"/>
              </a:rPr>
              <a:t>12 </a:t>
            </a:r>
          </a:p>
          <a:p>
            <a:pPr algn="r">
              <a:spcBef>
                <a:spcPts val="600"/>
              </a:spcBef>
            </a:pPr>
            <a:r>
              <a:rPr lang="en-US" sz="1400" dirty="0">
                <a:latin typeface="Courier New" pitchFamily="1" charset="0"/>
              </a:rPr>
              <a:t>13 </a:t>
            </a:r>
          </a:p>
          <a:p>
            <a:pPr algn="r">
              <a:spcBef>
                <a:spcPts val="600"/>
              </a:spcBef>
            </a:pPr>
            <a:r>
              <a:rPr lang="en-US" sz="1400" dirty="0">
                <a:latin typeface="Courier New" pitchFamily="1" charset="0"/>
              </a:rPr>
              <a:t>14 </a:t>
            </a:r>
          </a:p>
          <a:p>
            <a:pPr algn="r">
              <a:spcBef>
                <a:spcPts val="600"/>
              </a:spcBef>
            </a:pPr>
            <a:r>
              <a:rPr lang="en-US" sz="1400" dirty="0">
                <a:latin typeface="Courier New" pitchFamily="1" charset="0"/>
              </a:rPr>
              <a:t>15 </a:t>
            </a:r>
          </a:p>
        </p:txBody>
      </p:sp>
    </p:spTree>
    <p:extLst>
      <p:ext uri="{BB962C8B-B14F-4D97-AF65-F5344CB8AC3E}">
        <p14:creationId xmlns:p14="http://schemas.microsoft.com/office/powerpoint/2010/main" val="581853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58C53B-6909-6B4C-B0C7-E86D29FB3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06450" y="0"/>
            <a:ext cx="12736286" cy="6858000"/>
          </a:xfrm>
          <a:prstGeom prst="rect">
            <a:avLst/>
          </a:prstGeom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C00000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Přeji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vám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hezký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víkend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39725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B54610-2C12-F94F-9D26-8488C99BDB98}"/>
              </a:ext>
            </a:extLst>
          </p:cNvPr>
          <p:cNvCxnSpPr/>
          <p:nvPr/>
        </p:nvCxnSpPr>
        <p:spPr>
          <a:xfrm flipV="1">
            <a:off x="1343890" y="942110"/>
            <a:ext cx="0" cy="515389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7FD223-4E81-8C40-97BB-E34A9DDF5312}"/>
              </a:ext>
            </a:extLst>
          </p:cNvPr>
          <p:cNvCxnSpPr>
            <a:cxnSpLocks/>
          </p:cNvCxnSpPr>
          <p:nvPr/>
        </p:nvCxnSpPr>
        <p:spPr>
          <a:xfrm>
            <a:off x="872835" y="5805055"/>
            <a:ext cx="3311238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94EFC01-E9C8-2447-B06B-550C2E2C5DF6}"/>
              </a:ext>
            </a:extLst>
          </p:cNvPr>
          <p:cNvSpPr/>
          <p:nvPr/>
        </p:nvSpPr>
        <p:spPr>
          <a:xfrm>
            <a:off x="2318592" y="6010641"/>
            <a:ext cx="8014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halkboard" panose="03050602040202020205" pitchFamily="66" charset="77"/>
              </a:rPr>
              <a:t>time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1BCBA6-530E-5642-BF43-492F0D0D6014}"/>
              </a:ext>
            </a:extLst>
          </p:cNvPr>
          <p:cNvSpPr/>
          <p:nvPr/>
        </p:nvSpPr>
        <p:spPr>
          <a:xfrm>
            <a:off x="2008905" y="5430973"/>
            <a:ext cx="263243" cy="263243"/>
          </a:xfrm>
          <a:prstGeom prst="ellipse">
            <a:avLst/>
          </a:prstGeom>
          <a:solidFill>
            <a:srgbClr val="0027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43B585DC-307D-BC45-B848-87024592D2D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Think about yourself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E6292E-2B27-6742-9983-673061ECE940}"/>
              </a:ext>
            </a:extLst>
          </p:cNvPr>
          <p:cNvSpPr txBox="1"/>
          <p:nvPr/>
        </p:nvSpPr>
        <p:spPr>
          <a:xfrm>
            <a:off x="2355273" y="5264727"/>
            <a:ext cx="7838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27FF"/>
                </a:solidFill>
                <a:latin typeface="Chalkboard" panose="03050602040202020205" pitchFamily="66" charset="77"/>
              </a:rPr>
              <a:t>you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475256-B4DF-3941-80A4-5BEB35719C1B}"/>
              </a:ext>
            </a:extLst>
          </p:cNvPr>
          <p:cNvSpPr/>
          <p:nvPr/>
        </p:nvSpPr>
        <p:spPr>
          <a:xfrm rot="16200000">
            <a:off x="-1214589" y="2962642"/>
            <a:ext cx="39808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halkboard" panose="03050602040202020205" pitchFamily="66" charset="77"/>
              </a:rPr>
              <a:t>anything you want to learn</a:t>
            </a:r>
          </a:p>
        </p:txBody>
      </p:sp>
    </p:spTree>
    <p:extLst>
      <p:ext uri="{BB962C8B-B14F-4D97-AF65-F5344CB8AC3E}">
        <p14:creationId xmlns:p14="http://schemas.microsoft.com/office/powerpoint/2010/main" val="3251781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B54610-2C12-F94F-9D26-8488C99BDB98}"/>
              </a:ext>
            </a:extLst>
          </p:cNvPr>
          <p:cNvCxnSpPr/>
          <p:nvPr/>
        </p:nvCxnSpPr>
        <p:spPr>
          <a:xfrm flipV="1">
            <a:off x="1343890" y="942110"/>
            <a:ext cx="0" cy="515389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7FD223-4E81-8C40-97BB-E34A9DDF5312}"/>
              </a:ext>
            </a:extLst>
          </p:cNvPr>
          <p:cNvCxnSpPr>
            <a:cxnSpLocks/>
          </p:cNvCxnSpPr>
          <p:nvPr/>
        </p:nvCxnSpPr>
        <p:spPr>
          <a:xfrm>
            <a:off x="872835" y="5805055"/>
            <a:ext cx="8146474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B1BCBA6-530E-5642-BF43-492F0D0D6014}"/>
              </a:ext>
            </a:extLst>
          </p:cNvPr>
          <p:cNvSpPr/>
          <p:nvPr/>
        </p:nvSpPr>
        <p:spPr>
          <a:xfrm>
            <a:off x="2008905" y="5430973"/>
            <a:ext cx="263243" cy="263243"/>
          </a:xfrm>
          <a:prstGeom prst="ellipse">
            <a:avLst/>
          </a:prstGeom>
          <a:solidFill>
            <a:srgbClr val="0027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43B585DC-307D-BC45-B848-87024592D2D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There are many learning paths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2401E2-F8BC-EB47-A330-80E4F3DC75D0}"/>
              </a:ext>
            </a:extLst>
          </p:cNvPr>
          <p:cNvCxnSpPr>
            <a:cxnSpLocks/>
          </p:cNvCxnSpPr>
          <p:nvPr/>
        </p:nvCxnSpPr>
        <p:spPr>
          <a:xfrm flipV="1">
            <a:off x="2299854" y="3246668"/>
            <a:ext cx="2442627" cy="2225882"/>
          </a:xfrm>
          <a:prstGeom prst="straightConnector1">
            <a:avLst/>
          </a:prstGeom>
          <a:ln w="38100">
            <a:solidFill>
              <a:srgbClr val="0027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6725F62-9DED-0442-9534-F50B24099105}"/>
              </a:ext>
            </a:extLst>
          </p:cNvPr>
          <p:cNvCxnSpPr>
            <a:cxnSpLocks/>
          </p:cNvCxnSpPr>
          <p:nvPr/>
        </p:nvCxnSpPr>
        <p:spPr>
          <a:xfrm flipV="1">
            <a:off x="2269800" y="3611332"/>
            <a:ext cx="1978850" cy="18375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8A5BFC-9674-0944-8698-6941BC10911F}"/>
              </a:ext>
            </a:extLst>
          </p:cNvPr>
          <p:cNvCxnSpPr>
            <a:cxnSpLocks/>
          </p:cNvCxnSpPr>
          <p:nvPr/>
        </p:nvCxnSpPr>
        <p:spPr>
          <a:xfrm>
            <a:off x="4248650" y="3611332"/>
            <a:ext cx="66431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2BE3A40-9EA5-C44C-B784-BACAE9045500}"/>
              </a:ext>
            </a:extLst>
          </p:cNvPr>
          <p:cNvSpPr/>
          <p:nvPr/>
        </p:nvSpPr>
        <p:spPr>
          <a:xfrm>
            <a:off x="3620449" y="6010641"/>
            <a:ext cx="8014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halkboard" panose="03050602040202020205" pitchFamily="66" charset="77"/>
              </a:rPr>
              <a:t>time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2D5CCE-F14B-5049-9488-E82BEA358B26}"/>
              </a:ext>
            </a:extLst>
          </p:cNvPr>
          <p:cNvSpPr/>
          <p:nvPr/>
        </p:nvSpPr>
        <p:spPr>
          <a:xfrm rot="16200000">
            <a:off x="-1214589" y="2962642"/>
            <a:ext cx="39808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halkboard" panose="03050602040202020205" pitchFamily="66" charset="77"/>
              </a:rPr>
              <a:t>anything you want to learn</a:t>
            </a:r>
          </a:p>
        </p:txBody>
      </p:sp>
    </p:spTree>
    <p:extLst>
      <p:ext uri="{BB962C8B-B14F-4D97-AF65-F5344CB8AC3E}">
        <p14:creationId xmlns:p14="http://schemas.microsoft.com/office/powerpoint/2010/main" val="2411393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B54610-2C12-F94F-9D26-8488C99BDB98}"/>
              </a:ext>
            </a:extLst>
          </p:cNvPr>
          <p:cNvCxnSpPr/>
          <p:nvPr/>
        </p:nvCxnSpPr>
        <p:spPr>
          <a:xfrm flipV="1">
            <a:off x="1343890" y="942110"/>
            <a:ext cx="0" cy="515389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7FD223-4E81-8C40-97BB-E34A9DDF5312}"/>
              </a:ext>
            </a:extLst>
          </p:cNvPr>
          <p:cNvCxnSpPr>
            <a:cxnSpLocks/>
          </p:cNvCxnSpPr>
          <p:nvPr/>
        </p:nvCxnSpPr>
        <p:spPr>
          <a:xfrm>
            <a:off x="872835" y="5805055"/>
            <a:ext cx="8146474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B1BCBA6-530E-5642-BF43-492F0D0D6014}"/>
              </a:ext>
            </a:extLst>
          </p:cNvPr>
          <p:cNvSpPr/>
          <p:nvPr/>
        </p:nvSpPr>
        <p:spPr>
          <a:xfrm>
            <a:off x="2008905" y="5430973"/>
            <a:ext cx="263243" cy="263243"/>
          </a:xfrm>
          <a:prstGeom prst="ellipse">
            <a:avLst/>
          </a:prstGeom>
          <a:solidFill>
            <a:srgbClr val="0027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43B585DC-307D-BC45-B848-87024592D2D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There are many learning paths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2401E2-F8BC-EB47-A330-80E4F3DC75D0}"/>
              </a:ext>
            </a:extLst>
          </p:cNvPr>
          <p:cNvCxnSpPr>
            <a:cxnSpLocks/>
          </p:cNvCxnSpPr>
          <p:nvPr/>
        </p:nvCxnSpPr>
        <p:spPr>
          <a:xfrm flipV="1">
            <a:off x="2299854" y="851782"/>
            <a:ext cx="5153891" cy="4620768"/>
          </a:xfrm>
          <a:prstGeom prst="straightConnector1">
            <a:avLst/>
          </a:prstGeom>
          <a:ln w="38100">
            <a:solidFill>
              <a:srgbClr val="0027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6725F62-9DED-0442-9534-F50B24099105}"/>
              </a:ext>
            </a:extLst>
          </p:cNvPr>
          <p:cNvCxnSpPr>
            <a:cxnSpLocks/>
          </p:cNvCxnSpPr>
          <p:nvPr/>
        </p:nvCxnSpPr>
        <p:spPr>
          <a:xfrm flipV="1">
            <a:off x="2269800" y="3611332"/>
            <a:ext cx="1978850" cy="18375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8A5BFC-9674-0944-8698-6941BC10911F}"/>
              </a:ext>
            </a:extLst>
          </p:cNvPr>
          <p:cNvCxnSpPr>
            <a:cxnSpLocks/>
          </p:cNvCxnSpPr>
          <p:nvPr/>
        </p:nvCxnSpPr>
        <p:spPr>
          <a:xfrm>
            <a:off x="4248650" y="3611332"/>
            <a:ext cx="396545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066480-BD7C-1D48-AD2C-802B9185A766}"/>
              </a:ext>
            </a:extLst>
          </p:cNvPr>
          <p:cNvCxnSpPr/>
          <p:nvPr/>
        </p:nvCxnSpPr>
        <p:spPr>
          <a:xfrm>
            <a:off x="1579418" y="1427018"/>
            <a:ext cx="688570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EE2F78A-49E1-5F44-9D12-D1AF023826BB}"/>
              </a:ext>
            </a:extLst>
          </p:cNvPr>
          <p:cNvSpPr txBox="1"/>
          <p:nvPr/>
        </p:nvSpPr>
        <p:spPr>
          <a:xfrm>
            <a:off x="2632364" y="1413164"/>
            <a:ext cx="1919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Grace Hopper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BE3A40-9EA5-C44C-B784-BACAE9045500}"/>
              </a:ext>
            </a:extLst>
          </p:cNvPr>
          <p:cNvSpPr/>
          <p:nvPr/>
        </p:nvSpPr>
        <p:spPr>
          <a:xfrm>
            <a:off x="3620449" y="6010641"/>
            <a:ext cx="8014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halkboard" panose="03050602040202020205" pitchFamily="66" charset="77"/>
              </a:rPr>
              <a:t>time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2D5CCE-F14B-5049-9488-E82BEA358B26}"/>
              </a:ext>
            </a:extLst>
          </p:cNvPr>
          <p:cNvSpPr/>
          <p:nvPr/>
        </p:nvSpPr>
        <p:spPr>
          <a:xfrm rot="16200000">
            <a:off x="-1214589" y="2962642"/>
            <a:ext cx="39808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halkboard" panose="03050602040202020205" pitchFamily="66" charset="77"/>
              </a:rPr>
              <a:t>anything you want to learn</a:t>
            </a:r>
          </a:p>
        </p:txBody>
      </p:sp>
    </p:spTree>
    <p:extLst>
      <p:ext uri="{BB962C8B-B14F-4D97-AF65-F5344CB8AC3E}">
        <p14:creationId xmlns:p14="http://schemas.microsoft.com/office/powerpoint/2010/main" val="170210645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21794</TotalTime>
  <Words>973</Words>
  <Application>Microsoft Macintosh PowerPoint</Application>
  <PresentationFormat>On-screen Show (4:3)</PresentationFormat>
  <Paragraphs>449</Paragraphs>
  <Slides>62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2" baseType="lpstr">
      <vt:lpstr>Arial</vt:lpstr>
      <vt:lpstr>Calibri</vt:lpstr>
      <vt:lpstr>Calibri Light</vt:lpstr>
      <vt:lpstr>Century Gothic</vt:lpstr>
      <vt:lpstr>Chalkboard</vt:lpstr>
      <vt:lpstr>Courier</vt:lpstr>
      <vt:lpstr>Courier New</vt:lpstr>
      <vt:lpstr>Menlo</vt:lpstr>
      <vt:lpstr>Times New Roman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Julia Natalie Ulman Daniel</cp:lastModifiedBy>
  <cp:revision>178</cp:revision>
  <cp:lastPrinted>2018-01-22T21:01:49Z</cp:lastPrinted>
  <dcterms:created xsi:type="dcterms:W3CDTF">2014-06-13T10:00:48Z</dcterms:created>
  <dcterms:modified xsi:type="dcterms:W3CDTF">2019-07-12T10:41:28Z</dcterms:modified>
</cp:coreProperties>
</file>